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8229600" cx="14630400"/>
  <p:notesSz cx="7010400" cy="9163050"/>
  <p:embeddedFontLst>
    <p:embeddedFont>
      <p:font typeface="Arial Narrow"/>
      <p:regular r:id="rId43"/>
      <p:bold r:id="rId44"/>
      <p:italic r:id="rId45"/>
      <p:boldItalic r:id="rId46"/>
    </p:embeddedFont>
    <p:embeddedFont>
      <p:font typeface="Gill Sans"/>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8">
          <p15:clr>
            <a:srgbClr val="A4A3A4"/>
          </p15:clr>
        </p15:guide>
        <p15:guide id="2" pos="2810">
          <p15:clr>
            <a:srgbClr val="A4A3A4"/>
          </p15:clr>
        </p15:guide>
      </p15:sldGuideLst>
    </p:ext>
    <p:ext uri="{2D200454-40CA-4A62-9FC3-DE9A4176ACB9}">
      <p15:notesGuideLst>
        <p15:guide id="1" orient="horz" pos="2886">
          <p15:clr>
            <a:srgbClr val="A4A3A4"/>
          </p15:clr>
        </p15:guide>
        <p15:guide id="2" pos="2208">
          <p15:clr>
            <a:srgbClr val="A4A3A4"/>
          </p15:clr>
        </p15:guide>
      </p15:notesGuideLst>
    </p:ext>
    <p:ext uri="http://customooxmlschemas.google.com/">
      <go:slidesCustomData xmlns:go="http://customooxmlschemas.google.com/" r:id="rId49" roundtripDataSignature="AMtx7mguzci+KiqkJNFj7OMEwZ6wJkm3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8" orient="horz"/>
        <p:guide pos="2810"/>
      </p:guideLst>
    </p:cSldViewPr>
  </p:slideViewPr>
  <p:notesViewPr>
    <p:cSldViewPr snapToGrid="0">
      <p:cViewPr varScale="1">
        <p:scale>
          <a:sx n="100" d="100"/>
          <a:sy n="100" d="100"/>
        </p:scale>
        <p:origin x="0" y="0"/>
      </p:cViewPr>
      <p:guideLst>
        <p:guide pos="2886" orient="horz"/>
        <p:guide pos="220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ArialNarrow-bold.fntdata"/><Relationship Id="rId43" Type="http://schemas.openxmlformats.org/officeDocument/2006/relationships/font" Target="fonts/ArialNarrow-regular.fntdata"/><Relationship Id="rId46" Type="http://schemas.openxmlformats.org/officeDocument/2006/relationships/font" Target="fonts/ArialNarrow-boldItalic.fntdata"/><Relationship Id="rId45" Type="http://schemas.openxmlformats.org/officeDocument/2006/relationships/font" Target="fonts/ArialNarrow-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GillSans-bold.fntdata"/><Relationship Id="rId47" Type="http://schemas.openxmlformats.org/officeDocument/2006/relationships/font" Target="fonts/GillSans-regular.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4" name="Google Shape;4;n"/>
          <p:cNvSpPr txBox="1"/>
          <p:nvPr>
            <p:ph idx="10" type="dt"/>
          </p:nvPr>
        </p:nvSpPr>
        <p:spPr>
          <a:xfrm>
            <a:off x="3970338" y="0"/>
            <a:ext cx="3038475"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5" name="Google Shape;5;n"/>
          <p:cNvSpPr/>
          <p:nvPr>
            <p:ph idx="3"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510"/>
              </a:spcBef>
              <a:spcAft>
                <a:spcPts val="0"/>
              </a:spcAft>
              <a:buSzPts val="1400"/>
              <a:buNone/>
              <a:defRPr b="0" i="0" sz="1700" u="none" cap="none" strike="noStrike">
                <a:solidFill>
                  <a:schemeClr val="dk1"/>
                </a:solidFill>
                <a:latin typeface="Calibri"/>
                <a:ea typeface="Calibri"/>
                <a:cs typeface="Calibri"/>
                <a:sym typeface="Calibri"/>
              </a:defRPr>
            </a:lvl1pPr>
            <a:lvl2pPr indent="-228600" lvl="1" marL="914400" marR="0" rtl="0" algn="l">
              <a:spcBef>
                <a:spcPts val="510"/>
              </a:spcBef>
              <a:spcAft>
                <a:spcPts val="0"/>
              </a:spcAft>
              <a:buSzPts val="1400"/>
              <a:buNone/>
              <a:defRPr b="0" i="0" sz="1700" u="none" cap="none" strike="noStrike">
                <a:solidFill>
                  <a:schemeClr val="dk1"/>
                </a:solidFill>
                <a:latin typeface="Calibri"/>
                <a:ea typeface="Calibri"/>
                <a:cs typeface="Calibri"/>
                <a:sym typeface="Calibri"/>
              </a:defRPr>
            </a:lvl2pPr>
            <a:lvl3pPr indent="-228600" lvl="2" marL="1371600" marR="0" rtl="0" algn="l">
              <a:spcBef>
                <a:spcPts val="510"/>
              </a:spcBef>
              <a:spcAft>
                <a:spcPts val="0"/>
              </a:spcAft>
              <a:buSzPts val="1400"/>
              <a:buNone/>
              <a:defRPr b="0" i="0" sz="1700" u="none" cap="none" strike="noStrike">
                <a:solidFill>
                  <a:schemeClr val="dk1"/>
                </a:solidFill>
                <a:latin typeface="Calibri"/>
                <a:ea typeface="Calibri"/>
                <a:cs typeface="Calibri"/>
                <a:sym typeface="Calibri"/>
              </a:defRPr>
            </a:lvl3pPr>
            <a:lvl4pPr indent="-228600" lvl="3" marL="1828800" marR="0" rtl="0" algn="l">
              <a:spcBef>
                <a:spcPts val="510"/>
              </a:spcBef>
              <a:spcAft>
                <a:spcPts val="0"/>
              </a:spcAft>
              <a:buSzPts val="1400"/>
              <a:buNone/>
              <a:defRPr b="0" i="0" sz="1700" u="none" cap="none" strike="noStrike">
                <a:solidFill>
                  <a:schemeClr val="dk1"/>
                </a:solidFill>
                <a:latin typeface="Calibri"/>
                <a:ea typeface="Calibri"/>
                <a:cs typeface="Calibri"/>
                <a:sym typeface="Calibri"/>
              </a:defRPr>
            </a:lvl4pPr>
            <a:lvl5pPr indent="-228600" lvl="4" marL="2286000" marR="0" rtl="0" algn="l">
              <a:spcBef>
                <a:spcPts val="510"/>
              </a:spcBef>
              <a:spcAft>
                <a:spcPts val="0"/>
              </a:spcAft>
              <a:buSzPts val="1400"/>
              <a:buNone/>
              <a:defRPr b="0" i="0" sz="17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7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7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7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7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02675"/>
            <a:ext cx="3038475" cy="4587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8" name="Google Shape;8;n"/>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ripps.ucsd.edu/programs/keelingcurve/2013/05/07/why-are-seasonal-co2-fluctuations-strongest-in-northern-latitudes/#:~:text=These%20latitudinal%20differences%20in%20fluctuation,of%20photosynthetic%20activity%20by%20plants.&amp;text=Because%20photosynthetic%20activity%20is%20the,plants%20will%20experience%20larger%20fluctuation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1" name="Shape 3051"/>
        <p:cNvGrpSpPr/>
        <p:nvPr/>
      </p:nvGrpSpPr>
      <p:grpSpPr>
        <a:xfrm>
          <a:off x="0" y="0"/>
          <a:ext cx="0" cy="0"/>
          <a:chOff x="0" y="0"/>
          <a:chExt cx="0" cy="0"/>
        </a:xfrm>
      </p:grpSpPr>
      <p:sp>
        <p:nvSpPr>
          <p:cNvPr id="3052" name="Google Shape;3052;p1: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3" name="Google Shape;3053;p1: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4" name="Google Shape;3054;p1: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3" name="Shape 3133"/>
        <p:cNvGrpSpPr/>
        <p:nvPr/>
      </p:nvGrpSpPr>
      <p:grpSpPr>
        <a:xfrm>
          <a:off x="0" y="0"/>
          <a:ext cx="0" cy="0"/>
          <a:chOff x="0" y="0"/>
          <a:chExt cx="0" cy="0"/>
        </a:xfrm>
      </p:grpSpPr>
      <p:sp>
        <p:nvSpPr>
          <p:cNvPr id="3134" name="Google Shape;3134;g8f906332a0_0_81: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5" name="Google Shape;3135;g8f906332a0_0_81: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Use prior knowledge - and what we just briefly talked about regarding pH scale - predict how much rising CO2 has impacted the pH of ocean water. If it was 8.16 in 1988, what is it now? </a:t>
            </a:r>
            <a:endParaRPr/>
          </a:p>
        </p:txBody>
      </p:sp>
      <p:sp>
        <p:nvSpPr>
          <p:cNvPr id="3136" name="Google Shape;3136;g8f906332a0_0_81: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0" name="Shape 3140"/>
        <p:cNvGrpSpPr/>
        <p:nvPr/>
      </p:nvGrpSpPr>
      <p:grpSpPr>
        <a:xfrm>
          <a:off x="0" y="0"/>
          <a:ext cx="0" cy="0"/>
          <a:chOff x="0" y="0"/>
          <a:chExt cx="0" cy="0"/>
        </a:xfrm>
      </p:grpSpPr>
      <p:sp>
        <p:nvSpPr>
          <p:cNvPr id="3141" name="Google Shape;3141;g8f906332a0_0_150: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p:spPr>
      </p:sp>
      <p:sp>
        <p:nvSpPr>
          <p:cNvPr id="3142" name="Google Shape;3142;g8f906332a0_0_150:notes"/>
          <p:cNvSpPr txBox="1"/>
          <p:nvPr>
            <p:ph idx="1" type="body"/>
          </p:nvPr>
        </p:nvSpPr>
        <p:spPr>
          <a:xfrm>
            <a:off x="701675" y="4352925"/>
            <a:ext cx="5607000" cy="4122600"/>
          </a:xfrm>
          <a:prstGeom prst="rect">
            <a:avLst/>
          </a:prstGeom>
        </p:spPr>
        <p:txBody>
          <a:bodyPr anchorCtr="0" anchor="t" bIns="45700" lIns="91425" spcFirstLastPara="1" rIns="91425" wrap="square" tIns="45700">
            <a:noAutofit/>
          </a:bodyPr>
          <a:lstStyle/>
          <a:p>
            <a:pPr indent="0" lvl="0" marL="0" rtl="0" algn="l">
              <a:spcBef>
                <a:spcPts val="510"/>
              </a:spcBef>
              <a:spcAft>
                <a:spcPts val="0"/>
              </a:spcAft>
              <a:buNone/>
            </a:pPr>
            <a:r>
              <a:t/>
            </a:r>
            <a:endParaRPr/>
          </a:p>
        </p:txBody>
      </p:sp>
      <p:sp>
        <p:nvSpPr>
          <p:cNvPr id="3143" name="Google Shape;3143;g8f906332a0_0_150:notes"/>
          <p:cNvSpPr txBox="1"/>
          <p:nvPr>
            <p:ph idx="12" type="sldNum"/>
          </p:nvPr>
        </p:nvSpPr>
        <p:spPr>
          <a:xfrm>
            <a:off x="3970338" y="8702675"/>
            <a:ext cx="30384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6" name="Shape 3146"/>
        <p:cNvGrpSpPr/>
        <p:nvPr/>
      </p:nvGrpSpPr>
      <p:grpSpPr>
        <a:xfrm>
          <a:off x="0" y="0"/>
          <a:ext cx="0" cy="0"/>
          <a:chOff x="0" y="0"/>
          <a:chExt cx="0" cy="0"/>
        </a:xfrm>
      </p:grpSpPr>
      <p:sp>
        <p:nvSpPr>
          <p:cNvPr id="3147" name="Google Shape;3147;p11: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8" name="Google Shape;3148;p11: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Go to live page for Level 2. Point out secondary axis &amp; time series that starts in 1988.</a:t>
            </a:r>
            <a:endParaRPr sz="1100">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What patterns do you notice?</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Two things you might notice: 1) regular short term fluctuations and 2) long-term trend showing decreasing pH.</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How much? Only have data from 1988 (not from pre-industrial times) in this data set.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3149" name="Google Shape;3149;p11: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3" name="Shape 3153"/>
        <p:cNvGrpSpPr/>
        <p:nvPr/>
      </p:nvGrpSpPr>
      <p:grpSpPr>
        <a:xfrm>
          <a:off x="0" y="0"/>
          <a:ext cx="0" cy="0"/>
          <a:chOff x="0" y="0"/>
          <a:chExt cx="0" cy="0"/>
        </a:xfrm>
      </p:grpSpPr>
      <p:sp>
        <p:nvSpPr>
          <p:cNvPr id="3154" name="Google Shape;3154;g8f906332a0_0_95: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5" name="Google Shape;3155;g8f906332a0_0_95: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Add measurements of CO2 from ocean. These data are from location north of oahu, regularly sampled since 1988.</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What patterns do you notice?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similar short and long term trends</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p:txBody>
      </p:sp>
      <p:sp>
        <p:nvSpPr>
          <p:cNvPr id="3156" name="Google Shape;3156;g8f906332a0_0_95: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4" name="Shape 3164"/>
        <p:cNvGrpSpPr/>
        <p:nvPr/>
      </p:nvGrpSpPr>
      <p:grpSpPr>
        <a:xfrm>
          <a:off x="0" y="0"/>
          <a:ext cx="0" cy="0"/>
          <a:chOff x="0" y="0"/>
          <a:chExt cx="0" cy="0"/>
        </a:xfrm>
      </p:grpSpPr>
      <p:sp>
        <p:nvSpPr>
          <p:cNvPr id="3165" name="Google Shape;3165;g8f906332a0_0_124: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p:spPr>
      </p:sp>
      <p:sp>
        <p:nvSpPr>
          <p:cNvPr id="3166" name="Google Shape;3166;g8f906332a0_0_124:notes"/>
          <p:cNvSpPr txBox="1"/>
          <p:nvPr>
            <p:ph idx="1" type="body"/>
          </p:nvPr>
        </p:nvSpPr>
        <p:spPr>
          <a:xfrm>
            <a:off x="701675" y="4352925"/>
            <a:ext cx="5607000" cy="4122600"/>
          </a:xfrm>
          <a:prstGeom prst="rect">
            <a:avLst/>
          </a:prstGeom>
        </p:spPr>
        <p:txBody>
          <a:bodyPr anchorCtr="0" anchor="t" bIns="45700" lIns="91425" spcFirstLastPara="1" rIns="91425" wrap="square" tIns="45700">
            <a:noAutofit/>
          </a:bodyPr>
          <a:lstStyle/>
          <a:p>
            <a:pPr indent="0" lvl="0" marL="0" rtl="0" algn="l">
              <a:spcBef>
                <a:spcPts val="510"/>
              </a:spcBef>
              <a:spcAft>
                <a:spcPts val="0"/>
              </a:spcAft>
              <a:buNone/>
            </a:pPr>
            <a:r>
              <a:t/>
            </a:r>
            <a:endParaRPr/>
          </a:p>
        </p:txBody>
      </p:sp>
      <p:sp>
        <p:nvSpPr>
          <p:cNvPr id="3167" name="Google Shape;3167;g8f906332a0_0_124:notes"/>
          <p:cNvSpPr txBox="1"/>
          <p:nvPr>
            <p:ph idx="12" type="sldNum"/>
          </p:nvPr>
        </p:nvSpPr>
        <p:spPr>
          <a:xfrm>
            <a:off x="3970338" y="8702675"/>
            <a:ext cx="30384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0" name="Shape 3170"/>
        <p:cNvGrpSpPr/>
        <p:nvPr/>
      </p:nvGrpSpPr>
      <p:grpSpPr>
        <a:xfrm>
          <a:off x="0" y="0"/>
          <a:ext cx="0" cy="0"/>
          <a:chOff x="0" y="0"/>
          <a:chExt cx="0" cy="0"/>
        </a:xfrm>
      </p:grpSpPr>
      <p:sp>
        <p:nvSpPr>
          <p:cNvPr id="3171" name="Google Shape;3171;g8f906332a0_0_118: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72" name="Google Shape;3172;g8f906332a0_0_118: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3" name="Google Shape;3173;g8f906332a0_0_118: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7" name="Shape 3177"/>
        <p:cNvGrpSpPr/>
        <p:nvPr/>
      </p:nvGrpSpPr>
      <p:grpSpPr>
        <a:xfrm>
          <a:off x="0" y="0"/>
          <a:ext cx="0" cy="0"/>
          <a:chOff x="0" y="0"/>
          <a:chExt cx="0" cy="0"/>
        </a:xfrm>
      </p:grpSpPr>
      <p:sp>
        <p:nvSpPr>
          <p:cNvPr id="3178" name="Google Shape;3178;p13: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9" name="Google Shape;3179;p13: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510"/>
              </a:spcBef>
              <a:spcAft>
                <a:spcPts val="0"/>
              </a:spcAft>
              <a:buNone/>
            </a:pPr>
            <a:r>
              <a:rPr lang="en-US"/>
              <a:t>Travel from Hawaii to coastal Washington. Investigate whether ocean acidification is occurring in Washington, in the same way that it is in Hawaii.</a:t>
            </a:r>
            <a:endParaRPr/>
          </a:p>
          <a:p>
            <a:pPr indent="0" lvl="0" marL="0" rtl="0" algn="l">
              <a:spcBef>
                <a:spcPts val="510"/>
              </a:spcBef>
              <a:spcAft>
                <a:spcPts val="0"/>
              </a:spcAft>
              <a:buNone/>
            </a:pPr>
            <a:r>
              <a:t/>
            </a:r>
            <a:endParaRPr/>
          </a:p>
          <a:p>
            <a:pPr indent="0" lvl="0" marL="0" rtl="0" algn="l">
              <a:spcBef>
                <a:spcPts val="0"/>
              </a:spcBef>
              <a:spcAft>
                <a:spcPts val="0"/>
              </a:spcAft>
              <a:buNone/>
            </a:pPr>
            <a:r>
              <a:rPr lang="en-US"/>
              <a:t>The </a:t>
            </a:r>
            <a:r>
              <a:rPr lang="en-US"/>
              <a:t>data that we are about to look at comes from a mooring. This is one mooring </a:t>
            </a:r>
            <a:r>
              <a:rPr i="1" lang="en-US"/>
              <a:t>NOAA’s Pacific Marine Environmental Laboratory has established in collaboration with others – and there are many other moorings that have similar data sets that you and your students can access that might be closer to where you live. I’ll show you where you can find these other locations at the end of the webinar.</a:t>
            </a:r>
            <a:endParaRPr/>
          </a:p>
          <a:p>
            <a:pPr indent="0" lvl="0" marL="0" rtl="0" algn="l">
              <a:spcBef>
                <a:spcPts val="510"/>
              </a:spcBef>
              <a:spcAft>
                <a:spcPts val="0"/>
              </a:spcAft>
              <a:buNone/>
            </a:pPr>
            <a:r>
              <a:t/>
            </a:r>
            <a:endParaRPr i="1"/>
          </a:p>
          <a:p>
            <a:pPr indent="0" lvl="0" marL="0" rtl="0" algn="l">
              <a:spcBef>
                <a:spcPts val="510"/>
              </a:spcBef>
              <a:spcAft>
                <a:spcPts val="0"/>
              </a:spcAft>
              <a:buNone/>
            </a:pPr>
            <a:r>
              <a:rPr i="1" lang="en-US"/>
              <a:t>The coastal ocean pH graphs from these moorings can be tricky to interpret. You have probably noticed that the data has gaps. It’s </a:t>
            </a:r>
            <a:r>
              <a:rPr lang="en-US"/>
              <a:t>removed for maintenance during winter months and there are occasional sensor failures. One feature on this graph are two annotated points. Your students can scroll over the points to help get a sense for what might be causing the large seasonal changes in pH. What students are asked to focus on here is the range of values over time series. They are asked to compare this to the range of values in Hawaii over the same time period. So let’s do it.</a:t>
            </a:r>
            <a:endParaRPr/>
          </a:p>
        </p:txBody>
      </p:sp>
      <p:sp>
        <p:nvSpPr>
          <p:cNvPr id="3180" name="Google Shape;3180;p13: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4" name="Shape 3184"/>
        <p:cNvGrpSpPr/>
        <p:nvPr/>
      </p:nvGrpSpPr>
      <p:grpSpPr>
        <a:xfrm>
          <a:off x="0" y="0"/>
          <a:ext cx="0" cy="0"/>
          <a:chOff x="0" y="0"/>
          <a:chExt cx="0" cy="0"/>
        </a:xfrm>
      </p:grpSpPr>
      <p:sp>
        <p:nvSpPr>
          <p:cNvPr id="3185" name="Google Shape;3185;p15: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6" name="Google Shape;3186;p15: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What’s the difference in range of values over this 7 year period? 10 fold difference in variation in pH.</a:t>
            </a:r>
            <a:endParaRPr/>
          </a:p>
          <a:p>
            <a:pPr indent="0" lvl="0" marL="0" rtl="0" algn="l">
              <a:spcBef>
                <a:spcPts val="510"/>
              </a:spcBef>
              <a:spcAft>
                <a:spcPts val="0"/>
              </a:spcAft>
              <a:buNone/>
            </a:pPr>
            <a:r>
              <a:rPr lang="en-US"/>
              <a:t>Students should be able to conclude that ocean pH near the coast of WA is more variable with more extreme seasonal highs and lows in pH.</a:t>
            </a:r>
            <a:endParaRPr/>
          </a:p>
          <a:p>
            <a:pPr indent="0" lvl="0" marL="0" rtl="0" algn="l">
              <a:spcBef>
                <a:spcPts val="510"/>
              </a:spcBef>
              <a:spcAft>
                <a:spcPts val="0"/>
              </a:spcAft>
              <a:buNone/>
            </a:pPr>
            <a:r>
              <a:t/>
            </a:r>
            <a:endParaRPr/>
          </a:p>
        </p:txBody>
      </p:sp>
      <p:sp>
        <p:nvSpPr>
          <p:cNvPr id="3187" name="Google Shape;3187;p15: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g8f906332a0_0_134: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9" name="Google Shape;3199;g8f906332a0_0_134: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Add measurements of CO2 from ocean. These data are from location north of oahu, regularly sampled since 1988.</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What patterns do you notice?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similar short and long term trends</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p:txBody>
      </p:sp>
      <p:sp>
        <p:nvSpPr>
          <p:cNvPr id="3200" name="Google Shape;3200;g8f906332a0_0_134: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5" name="Shape 3205"/>
        <p:cNvGrpSpPr/>
        <p:nvPr/>
      </p:nvGrpSpPr>
      <p:grpSpPr>
        <a:xfrm>
          <a:off x="0" y="0"/>
          <a:ext cx="0" cy="0"/>
          <a:chOff x="0" y="0"/>
          <a:chExt cx="0" cy="0"/>
        </a:xfrm>
      </p:grpSpPr>
      <p:sp>
        <p:nvSpPr>
          <p:cNvPr id="3206" name="Google Shape;3206;g8f906332a0_0_145: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p:spPr>
      </p:sp>
      <p:sp>
        <p:nvSpPr>
          <p:cNvPr id="3207" name="Google Shape;3207;g8f906332a0_0_145:notes"/>
          <p:cNvSpPr txBox="1"/>
          <p:nvPr>
            <p:ph idx="1" type="body"/>
          </p:nvPr>
        </p:nvSpPr>
        <p:spPr>
          <a:xfrm>
            <a:off x="701675" y="4352925"/>
            <a:ext cx="5607000" cy="4122600"/>
          </a:xfrm>
          <a:prstGeom prst="rect">
            <a:avLst/>
          </a:prstGeom>
        </p:spPr>
        <p:txBody>
          <a:bodyPr anchorCtr="0" anchor="t" bIns="45700" lIns="91425" spcFirstLastPara="1" rIns="91425" wrap="square" tIns="45700">
            <a:noAutofit/>
          </a:bodyPr>
          <a:lstStyle/>
          <a:p>
            <a:pPr indent="0" lvl="0" marL="0" rtl="0" algn="l">
              <a:spcBef>
                <a:spcPts val="510"/>
              </a:spcBef>
              <a:spcAft>
                <a:spcPts val="0"/>
              </a:spcAft>
              <a:buNone/>
            </a:pPr>
            <a:r>
              <a:t/>
            </a:r>
            <a:endParaRPr/>
          </a:p>
        </p:txBody>
      </p:sp>
      <p:sp>
        <p:nvSpPr>
          <p:cNvPr id="3208" name="Google Shape;3208;g8f906332a0_0_145:notes"/>
          <p:cNvSpPr txBox="1"/>
          <p:nvPr>
            <p:ph idx="12" type="sldNum"/>
          </p:nvPr>
        </p:nvSpPr>
        <p:spPr>
          <a:xfrm>
            <a:off x="3970338" y="8702675"/>
            <a:ext cx="30384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0" name="Shape 3060"/>
        <p:cNvGrpSpPr/>
        <p:nvPr/>
      </p:nvGrpSpPr>
      <p:grpSpPr>
        <a:xfrm>
          <a:off x="0" y="0"/>
          <a:ext cx="0" cy="0"/>
          <a:chOff x="0" y="0"/>
          <a:chExt cx="0" cy="0"/>
        </a:xfrm>
      </p:grpSpPr>
      <p:sp>
        <p:nvSpPr>
          <p:cNvPr id="3061" name="Google Shape;3061;g8f906332a0_0_0: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p:spPr>
      </p:sp>
      <p:sp>
        <p:nvSpPr>
          <p:cNvPr id="3062" name="Google Shape;3062;g8f906332a0_0_0:notes"/>
          <p:cNvSpPr txBox="1"/>
          <p:nvPr>
            <p:ph idx="1" type="body"/>
          </p:nvPr>
        </p:nvSpPr>
        <p:spPr>
          <a:xfrm>
            <a:off x="701675" y="4352925"/>
            <a:ext cx="5607000" cy="4122600"/>
          </a:xfrm>
          <a:prstGeom prst="rect">
            <a:avLst/>
          </a:prstGeom>
        </p:spPr>
        <p:txBody>
          <a:bodyPr anchorCtr="0" anchor="t" bIns="45700" lIns="91425" spcFirstLastPara="1" rIns="91425" wrap="square" tIns="45700">
            <a:noAutofit/>
          </a:bodyPr>
          <a:lstStyle/>
          <a:p>
            <a:pPr indent="0" lvl="0" marL="0" rtl="0" algn="l">
              <a:spcBef>
                <a:spcPts val="510"/>
              </a:spcBef>
              <a:spcAft>
                <a:spcPts val="0"/>
              </a:spcAft>
              <a:buNone/>
            </a:pPr>
            <a:r>
              <a:t/>
            </a:r>
            <a:endParaRPr/>
          </a:p>
        </p:txBody>
      </p:sp>
      <p:sp>
        <p:nvSpPr>
          <p:cNvPr id="3063" name="Google Shape;3063;g8f906332a0_0_0:notes"/>
          <p:cNvSpPr txBox="1"/>
          <p:nvPr>
            <p:ph idx="12" type="sldNum"/>
          </p:nvPr>
        </p:nvSpPr>
        <p:spPr>
          <a:xfrm>
            <a:off x="3970338" y="8702675"/>
            <a:ext cx="30384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1" name="Shape 3211"/>
        <p:cNvGrpSpPr/>
        <p:nvPr/>
      </p:nvGrpSpPr>
      <p:grpSpPr>
        <a:xfrm>
          <a:off x="0" y="0"/>
          <a:ext cx="0" cy="0"/>
          <a:chOff x="0" y="0"/>
          <a:chExt cx="0" cy="0"/>
        </a:xfrm>
      </p:grpSpPr>
      <p:sp>
        <p:nvSpPr>
          <p:cNvPr id="3212" name="Google Shape;3212;g905fd836b3_0_1: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13" name="Google Shape;3213;g905fd836b3_0_1: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4" name="Google Shape;3214;g905fd836b3_0_1: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8" name="Shape 3218"/>
        <p:cNvGrpSpPr/>
        <p:nvPr/>
      </p:nvGrpSpPr>
      <p:grpSpPr>
        <a:xfrm>
          <a:off x="0" y="0"/>
          <a:ext cx="0" cy="0"/>
          <a:chOff x="0" y="0"/>
          <a:chExt cx="0" cy="0"/>
        </a:xfrm>
      </p:grpSpPr>
      <p:sp>
        <p:nvSpPr>
          <p:cNvPr id="3219" name="Google Shape;3219;p17: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0" name="Google Shape;3220;p17: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1" name="Google Shape;3221;p17: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6" name="Shape 3226"/>
        <p:cNvGrpSpPr/>
        <p:nvPr/>
      </p:nvGrpSpPr>
      <p:grpSpPr>
        <a:xfrm>
          <a:off x="0" y="0"/>
          <a:ext cx="0" cy="0"/>
          <a:chOff x="0" y="0"/>
          <a:chExt cx="0" cy="0"/>
        </a:xfrm>
      </p:grpSpPr>
      <p:sp>
        <p:nvSpPr>
          <p:cNvPr id="3227" name="Google Shape;3227;g905fd836b3_0_23: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8" name="Google Shape;3228;g905fd836b3_0_23: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9" name="Google Shape;3229;g905fd836b3_0_23: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4" name="Shape 3234"/>
        <p:cNvGrpSpPr/>
        <p:nvPr/>
      </p:nvGrpSpPr>
      <p:grpSpPr>
        <a:xfrm>
          <a:off x="0" y="0"/>
          <a:ext cx="0" cy="0"/>
          <a:chOff x="0" y="0"/>
          <a:chExt cx="0" cy="0"/>
        </a:xfrm>
      </p:grpSpPr>
      <p:sp>
        <p:nvSpPr>
          <p:cNvPr id="3235" name="Google Shape;3235;g905fd836b3_0_33: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6" name="Google Shape;3236;g905fd836b3_0_33: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7" name="Google Shape;3237;g905fd836b3_0_33: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3" name="Shape 3243"/>
        <p:cNvGrpSpPr/>
        <p:nvPr/>
      </p:nvGrpSpPr>
      <p:grpSpPr>
        <a:xfrm>
          <a:off x="0" y="0"/>
          <a:ext cx="0" cy="0"/>
          <a:chOff x="0" y="0"/>
          <a:chExt cx="0" cy="0"/>
        </a:xfrm>
      </p:grpSpPr>
      <p:sp>
        <p:nvSpPr>
          <p:cNvPr id="3244" name="Google Shape;3244;g905fd836b3_0_44: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5" name="Google Shape;3245;g905fd836b3_0_44: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6" name="Google Shape;3246;g905fd836b3_0_44: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0" name="Shape 3250"/>
        <p:cNvGrpSpPr/>
        <p:nvPr/>
      </p:nvGrpSpPr>
      <p:grpSpPr>
        <a:xfrm>
          <a:off x="0" y="0"/>
          <a:ext cx="0" cy="0"/>
          <a:chOff x="0" y="0"/>
          <a:chExt cx="0" cy="0"/>
        </a:xfrm>
      </p:grpSpPr>
      <p:sp>
        <p:nvSpPr>
          <p:cNvPr id="3251" name="Google Shape;3251;p18: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2" name="Google Shape;3252;p18: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 may be that this was happening episodically in the Pacific Northwest &amp; causing the oyster die offs in the hatcheries.</a:t>
            </a:r>
            <a:endParaRPr/>
          </a:p>
          <a:p>
            <a:pPr indent="0" lvl="0" marL="0" rtl="0" algn="l">
              <a:spcBef>
                <a:spcPts val="0"/>
              </a:spcBef>
              <a:spcAft>
                <a:spcPts val="0"/>
              </a:spcAft>
              <a:buNone/>
            </a:pPr>
            <a:r>
              <a:rPr lang="en-US"/>
              <a:t>But what can we find out about conditions using data?</a:t>
            </a:r>
            <a:endParaRPr/>
          </a:p>
        </p:txBody>
      </p:sp>
      <p:sp>
        <p:nvSpPr>
          <p:cNvPr id="3253" name="Google Shape;3253;p18: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4" name="Shape 3264"/>
        <p:cNvGrpSpPr/>
        <p:nvPr/>
      </p:nvGrpSpPr>
      <p:grpSpPr>
        <a:xfrm>
          <a:off x="0" y="0"/>
          <a:ext cx="0" cy="0"/>
          <a:chOff x="0" y="0"/>
          <a:chExt cx="0" cy="0"/>
        </a:xfrm>
      </p:grpSpPr>
      <p:sp>
        <p:nvSpPr>
          <p:cNvPr id="3265" name="Google Shape;3265;g905fd836b3_0_69: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6" name="Google Shape;3266;g905fd836b3_0_69: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p:txBody>
      </p:sp>
      <p:sp>
        <p:nvSpPr>
          <p:cNvPr id="3267" name="Google Shape;3267;g905fd836b3_0_69: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4" name="Shape 3274"/>
        <p:cNvGrpSpPr/>
        <p:nvPr/>
      </p:nvGrpSpPr>
      <p:grpSpPr>
        <a:xfrm>
          <a:off x="0" y="0"/>
          <a:ext cx="0" cy="0"/>
          <a:chOff x="0" y="0"/>
          <a:chExt cx="0" cy="0"/>
        </a:xfrm>
      </p:grpSpPr>
      <p:sp>
        <p:nvSpPr>
          <p:cNvPr id="3275" name="Google Shape;3275;g905fd836b3_0_86: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6" name="Google Shape;3276;g905fd836b3_0_86: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7" name="Google Shape;3277;g905fd836b3_0_86: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3" name="Shape 3283"/>
        <p:cNvGrpSpPr/>
        <p:nvPr/>
      </p:nvGrpSpPr>
      <p:grpSpPr>
        <a:xfrm>
          <a:off x="0" y="0"/>
          <a:ext cx="0" cy="0"/>
          <a:chOff x="0" y="0"/>
          <a:chExt cx="0" cy="0"/>
        </a:xfrm>
      </p:grpSpPr>
      <p:sp>
        <p:nvSpPr>
          <p:cNvPr id="3284" name="Google Shape;3284;g905fd836b3_0_97: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85" name="Google Shape;3285;g905fd836b3_0_97: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Even if you don’t know much about acidification, you likely infer that relates to the changing acidity of the ocean. </a:t>
            </a:r>
            <a:endParaRPr/>
          </a:p>
          <a:p>
            <a:pPr indent="0" lvl="0" marL="0" rtl="0" algn="l">
              <a:spcBef>
                <a:spcPts val="0"/>
              </a:spcBef>
              <a:spcAft>
                <a:spcPts val="0"/>
              </a:spcAft>
              <a:buNone/>
            </a:pPr>
            <a:r>
              <a:rPr lang="en-US"/>
              <a:t>Let’s begin our data exploration in the atmosphere.</a:t>
            </a:r>
            <a:endParaRPr/>
          </a:p>
        </p:txBody>
      </p:sp>
      <p:sp>
        <p:nvSpPr>
          <p:cNvPr id="3286" name="Google Shape;3286;g905fd836b3_0_97: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0" name="Shape 3290"/>
        <p:cNvGrpSpPr/>
        <p:nvPr/>
      </p:nvGrpSpPr>
      <p:grpSpPr>
        <a:xfrm>
          <a:off x="0" y="0"/>
          <a:ext cx="0" cy="0"/>
          <a:chOff x="0" y="0"/>
          <a:chExt cx="0" cy="0"/>
        </a:xfrm>
      </p:grpSpPr>
      <p:sp>
        <p:nvSpPr>
          <p:cNvPr id="3291" name="Google Shape;3291;p2: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2" name="Google Shape;3292;p2: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3" name="Google Shape;3293;p2: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9" name="Shape 3069"/>
        <p:cNvGrpSpPr/>
        <p:nvPr/>
      </p:nvGrpSpPr>
      <p:grpSpPr>
        <a:xfrm>
          <a:off x="0" y="0"/>
          <a:ext cx="0" cy="0"/>
          <a:chOff x="0" y="0"/>
          <a:chExt cx="0" cy="0"/>
        </a:xfrm>
      </p:grpSpPr>
      <p:sp>
        <p:nvSpPr>
          <p:cNvPr id="3070" name="Google Shape;3070;p8: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1" name="Google Shape;3071;p8: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 the introductory page, you’ll find the guiding question for the module “CO2 in the atmosphere is rising, but what does this mean for the world ocean?” Levels 1-5 contain the student activities. Will show you a sampling of the activities from each level, and we’ll actually do a few together.</a:t>
            </a:r>
            <a:endParaRPr/>
          </a:p>
        </p:txBody>
      </p:sp>
      <p:sp>
        <p:nvSpPr>
          <p:cNvPr id="3072" name="Google Shape;3072;p8: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5" name="Shape 3315"/>
        <p:cNvGrpSpPr/>
        <p:nvPr/>
      </p:nvGrpSpPr>
      <p:grpSpPr>
        <a:xfrm>
          <a:off x="0" y="0"/>
          <a:ext cx="0" cy="0"/>
          <a:chOff x="0" y="0"/>
          <a:chExt cx="0" cy="0"/>
        </a:xfrm>
      </p:grpSpPr>
      <p:sp>
        <p:nvSpPr>
          <p:cNvPr id="3316" name="Google Shape;3316;p3:notes"/>
          <p:cNvSpPr txBox="1"/>
          <p:nvPr/>
        </p:nvSpPr>
        <p:spPr>
          <a:xfrm>
            <a:off x="1182688" y="687388"/>
            <a:ext cx="4646612" cy="34353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1450" lIns="82925" spcFirstLastPara="1" rIns="82925" wrap="square" tIns="41450">
            <a:noAutofit/>
          </a:bodyPr>
          <a:lstStyle/>
          <a:p>
            <a:pPr indent="0" lvl="0" marL="0" marR="0" rtl="0" algn="l">
              <a:lnSpc>
                <a:spcPct val="54000"/>
              </a:lnSpc>
              <a:spcBef>
                <a:spcPts val="0"/>
              </a:spcBef>
              <a:spcAft>
                <a:spcPts val="0"/>
              </a:spcAft>
              <a:buClr>
                <a:srgbClr val="000000"/>
              </a:buClr>
              <a:buSzPts val="2200"/>
              <a:buFont typeface="Times New Roman"/>
              <a:buNone/>
            </a:pPr>
            <a:r>
              <a:t/>
            </a:r>
            <a:endParaRPr sz="2200">
              <a:solidFill>
                <a:schemeClr val="lt1"/>
              </a:solidFill>
              <a:latin typeface="Times New Roman"/>
              <a:ea typeface="Times New Roman"/>
              <a:cs typeface="Times New Roman"/>
              <a:sym typeface="Times New Roman"/>
            </a:endParaRPr>
          </a:p>
        </p:txBody>
      </p:sp>
      <p:sp>
        <p:nvSpPr>
          <p:cNvPr id="3317" name="Google Shape;3317;p3:notes"/>
          <p:cNvSpPr txBox="1"/>
          <p:nvPr>
            <p:ph idx="1" type="body"/>
          </p:nvPr>
        </p:nvSpPr>
        <p:spPr>
          <a:xfrm>
            <a:off x="700088" y="4352925"/>
            <a:ext cx="5608637" cy="412273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Times New Roman"/>
                <a:ea typeface="Times New Roman"/>
                <a:cs typeface="Times New Roman"/>
                <a:sym typeface="Times New Roman"/>
              </a:rPr>
              <a:t>Modules all have the same pedagogical approach. There are 5 scaled levels of interaction in every module, beginning with relatively basic, teacher-led discussion and lessons how to read and interpret graphs. Building towards lessons that challenge students to acces and data to investigate a question, and finally designing their own investigations.</a:t>
            </a:r>
            <a:endParaRPr/>
          </a:p>
          <a:p>
            <a:pPr indent="0" lvl="0" marL="0" rtl="0" algn="l">
              <a:spcBef>
                <a:spcPts val="0"/>
              </a:spcBef>
              <a:spcAft>
                <a:spcPts val="0"/>
              </a:spcAft>
              <a:buNone/>
            </a:pPr>
            <a:r>
              <a:rPr lang="en-US">
                <a:latin typeface="Times New Roman"/>
                <a:ea typeface="Times New Roman"/>
                <a:cs typeface="Times New Roman"/>
                <a:sym typeface="Times New Roman"/>
              </a:rPr>
              <a:t>The levels can often stand alone and teachers can engage their students in any one or more of the levels – depending on the teacher’s learning objectives.</a:t>
            </a:r>
            <a:endParaRPr/>
          </a:p>
        </p:txBody>
      </p:sp>
      <p:sp>
        <p:nvSpPr>
          <p:cNvPr id="3318" name="Google Shape;3318;p3: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9" name="Shape 3329"/>
        <p:cNvGrpSpPr/>
        <p:nvPr/>
      </p:nvGrpSpPr>
      <p:grpSpPr>
        <a:xfrm>
          <a:off x="0" y="0"/>
          <a:ext cx="0" cy="0"/>
          <a:chOff x="0" y="0"/>
          <a:chExt cx="0" cy="0"/>
        </a:xfrm>
      </p:grpSpPr>
      <p:sp>
        <p:nvSpPr>
          <p:cNvPr id="3330" name="Google Shape;3330;p5: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1" name="Google Shape;3331;p5: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first, I want to take you to the DITC website to show you the teaching resources that are available.</a:t>
            </a:r>
            <a:endParaRPr/>
          </a:p>
        </p:txBody>
      </p:sp>
      <p:sp>
        <p:nvSpPr>
          <p:cNvPr id="3332" name="Google Shape;3332;p5: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8" name="Shape 3338"/>
        <p:cNvGrpSpPr/>
        <p:nvPr/>
      </p:nvGrpSpPr>
      <p:grpSpPr>
        <a:xfrm>
          <a:off x="0" y="0"/>
          <a:ext cx="0" cy="0"/>
          <a:chOff x="0" y="0"/>
          <a:chExt cx="0" cy="0"/>
        </a:xfrm>
      </p:grpSpPr>
      <p:sp>
        <p:nvSpPr>
          <p:cNvPr id="3339" name="Google Shape;3339;p6: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0" name="Google Shape;3340;p6: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There’s a Teachers Guide that contains the lesson plans for each of the 5 levels (right). There are also student paper and pencil worksheets (middle). And alignments to HS NGSS performance expectations (right).</a:t>
            </a:r>
            <a:endParaRPr/>
          </a:p>
        </p:txBody>
      </p:sp>
      <p:sp>
        <p:nvSpPr>
          <p:cNvPr id="3341" name="Google Shape;3341;p6: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8" name="Shape 3348"/>
        <p:cNvGrpSpPr/>
        <p:nvPr/>
      </p:nvGrpSpPr>
      <p:grpSpPr>
        <a:xfrm>
          <a:off x="0" y="0"/>
          <a:ext cx="0" cy="0"/>
          <a:chOff x="0" y="0"/>
          <a:chExt cx="0" cy="0"/>
        </a:xfrm>
      </p:grpSpPr>
      <p:sp>
        <p:nvSpPr>
          <p:cNvPr id="3349" name="Google Shape;3349;p7: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0" name="Google Shape;3350;p7: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1" name="Google Shape;3351;p7: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7" name="Shape 3357"/>
        <p:cNvGrpSpPr/>
        <p:nvPr/>
      </p:nvGrpSpPr>
      <p:grpSpPr>
        <a:xfrm>
          <a:off x="0" y="0"/>
          <a:ext cx="0" cy="0"/>
          <a:chOff x="0" y="0"/>
          <a:chExt cx="0" cy="0"/>
        </a:xfrm>
      </p:grpSpPr>
      <p:sp>
        <p:nvSpPr>
          <p:cNvPr id="3358" name="Google Shape;3358;g905fd836b3_0_104: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9" name="Google Shape;3359;g905fd836b3_0_104: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 the introductory page, you’ll find the guiding question for the module “CO2 in the atmosphere is rising, but what does this mean for the world ocean?” Levels 1-5 contain the student activities. Will show you a sampling of the activities from each level, and we’ll actually do a few together.</a:t>
            </a:r>
            <a:endParaRPr/>
          </a:p>
        </p:txBody>
      </p:sp>
      <p:sp>
        <p:nvSpPr>
          <p:cNvPr id="3360" name="Google Shape;3360;g905fd836b3_0_104: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0" name="Shape 3370"/>
        <p:cNvGrpSpPr/>
        <p:nvPr/>
      </p:nvGrpSpPr>
      <p:grpSpPr>
        <a:xfrm>
          <a:off x="0" y="0"/>
          <a:ext cx="0" cy="0"/>
          <a:chOff x="0" y="0"/>
          <a:chExt cx="0" cy="0"/>
        </a:xfrm>
      </p:grpSpPr>
      <p:sp>
        <p:nvSpPr>
          <p:cNvPr id="3371" name="Google Shape;3371;p20: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2" name="Google Shape;3372;p20: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Mention NSTA and upcoming OA webinar in October</a:t>
            </a:r>
            <a:endParaRPr/>
          </a:p>
          <a:p>
            <a:pPr indent="0" lvl="0" marL="0" rtl="0" algn="l">
              <a:spcBef>
                <a:spcPts val="510"/>
              </a:spcBef>
              <a:spcAft>
                <a:spcPts val="0"/>
              </a:spcAft>
              <a:buNone/>
            </a:pPr>
            <a:r>
              <a:t/>
            </a:r>
            <a:endParaRPr/>
          </a:p>
        </p:txBody>
      </p:sp>
      <p:sp>
        <p:nvSpPr>
          <p:cNvPr id="3373" name="Google Shape;3373;p20: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8" name="Shape 3378"/>
        <p:cNvGrpSpPr/>
        <p:nvPr/>
      </p:nvGrpSpPr>
      <p:grpSpPr>
        <a:xfrm>
          <a:off x="0" y="0"/>
          <a:ext cx="0" cy="0"/>
          <a:chOff x="0" y="0"/>
          <a:chExt cx="0" cy="0"/>
        </a:xfrm>
      </p:grpSpPr>
      <p:sp>
        <p:nvSpPr>
          <p:cNvPr id="3379" name="Google Shape;3379;p21: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0" name="Google Shape;3380;p21: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1" name="Google Shape;3381;p21: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6" name="Shape 3386"/>
        <p:cNvGrpSpPr/>
        <p:nvPr/>
      </p:nvGrpSpPr>
      <p:grpSpPr>
        <a:xfrm>
          <a:off x="0" y="0"/>
          <a:ext cx="0" cy="0"/>
          <a:chOff x="0" y="0"/>
          <a:chExt cx="0" cy="0"/>
        </a:xfrm>
      </p:grpSpPr>
      <p:sp>
        <p:nvSpPr>
          <p:cNvPr id="3387" name="Google Shape;3387;p22: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8" name="Google Shape;3388;p22: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9" name="Google Shape;3389;p22: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1" name="Shape 3081"/>
        <p:cNvGrpSpPr/>
        <p:nvPr/>
      </p:nvGrpSpPr>
      <p:grpSpPr>
        <a:xfrm>
          <a:off x="0" y="0"/>
          <a:ext cx="0" cy="0"/>
          <a:chOff x="0" y="0"/>
          <a:chExt cx="0" cy="0"/>
        </a:xfrm>
      </p:grpSpPr>
      <p:sp>
        <p:nvSpPr>
          <p:cNvPr id="3082" name="Google Shape;3082;p4: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83" name="Google Shape;3083;p4: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Even if you don’t know much about acidification, you likely infer that relates to the changing acidity of the ocean. </a:t>
            </a:r>
            <a:endParaRPr/>
          </a:p>
          <a:p>
            <a:pPr indent="0" lvl="0" marL="0" rtl="0" algn="l">
              <a:spcBef>
                <a:spcPts val="0"/>
              </a:spcBef>
              <a:spcAft>
                <a:spcPts val="0"/>
              </a:spcAft>
              <a:buNone/>
            </a:pPr>
            <a:r>
              <a:rPr lang="en-US"/>
              <a:t>Let’s begin our data exploration in the atmosphere.</a:t>
            </a:r>
            <a:endParaRPr/>
          </a:p>
        </p:txBody>
      </p:sp>
      <p:sp>
        <p:nvSpPr>
          <p:cNvPr id="3084" name="Google Shape;3084;p4: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8" name="Shape 3088"/>
        <p:cNvGrpSpPr/>
        <p:nvPr/>
      </p:nvGrpSpPr>
      <p:grpSpPr>
        <a:xfrm>
          <a:off x="0" y="0"/>
          <a:ext cx="0" cy="0"/>
          <a:chOff x="0" y="0"/>
          <a:chExt cx="0" cy="0"/>
        </a:xfrm>
      </p:grpSpPr>
      <p:sp>
        <p:nvSpPr>
          <p:cNvPr id="3089" name="Google Shape;3089;p9:notes"/>
          <p:cNvSpPr/>
          <p:nvPr>
            <p:ph idx="2" type="sldImg"/>
          </p:nvPr>
        </p:nvSpPr>
        <p:spPr>
          <a:xfrm>
            <a:off x="452438" y="687388"/>
            <a:ext cx="6105525" cy="3435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0" name="Google Shape;3090;p9:notes"/>
          <p:cNvSpPr txBox="1"/>
          <p:nvPr>
            <p:ph idx="1" type="body"/>
          </p:nvPr>
        </p:nvSpPr>
        <p:spPr>
          <a:xfrm>
            <a:off x="701675" y="4352925"/>
            <a:ext cx="5607050" cy="41227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Let’s begin by taking a virtual trip to Hawaii – one of the only places in the world where we can explore decades of continuous carbon dioxide (CO</a:t>
            </a:r>
            <a:r>
              <a:rPr lang="en-US" sz="800">
                <a:solidFill>
                  <a:srgbClr val="000000"/>
                </a:solidFill>
                <a:highlight>
                  <a:srgbClr val="FFFFFF"/>
                </a:highlight>
                <a:latin typeface="Arial"/>
                <a:ea typeface="Arial"/>
                <a:cs typeface="Arial"/>
                <a:sym typeface="Arial"/>
              </a:rPr>
              <a:t>2</a:t>
            </a:r>
            <a:r>
              <a:rPr lang="en-US" sz="1050">
                <a:solidFill>
                  <a:srgbClr val="000000"/>
                </a:solidFill>
                <a:highlight>
                  <a:srgbClr val="FFFFFF"/>
                </a:highlight>
                <a:latin typeface="Arial"/>
                <a:ea typeface="Arial"/>
                <a:cs typeface="Arial"/>
                <a:sym typeface="Arial"/>
              </a:rPr>
              <a:t>) measurements from both air and sea.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Go to module, Level 1. Model how I’d introduce this to my students…. help them to understand all parts of the graph before they do any interpretation.</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Graph shows CO</a:t>
            </a:r>
            <a:r>
              <a:rPr lang="en-US" sz="800">
                <a:solidFill>
                  <a:srgbClr val="000000"/>
                </a:solidFill>
                <a:highlight>
                  <a:srgbClr val="FFFFFF"/>
                </a:highlight>
                <a:latin typeface="Arial"/>
                <a:ea typeface="Arial"/>
                <a:cs typeface="Arial"/>
                <a:sym typeface="Arial"/>
              </a:rPr>
              <a:t>2</a:t>
            </a:r>
            <a:r>
              <a:rPr lang="en-US" sz="1050">
                <a:solidFill>
                  <a:srgbClr val="000000"/>
                </a:solidFill>
                <a:highlight>
                  <a:srgbClr val="FFFFFF"/>
                </a:highlight>
                <a:latin typeface="Arial"/>
                <a:ea typeface="Arial"/>
                <a:cs typeface="Arial"/>
                <a:sym typeface="Arial"/>
              </a:rPr>
              <a:t> measurements at Mauna Loa Observatory, Hawaii.the longest such record in the world.  X-axis: Measurements from 1958 to 2018. Y-axis shows CO</a:t>
            </a:r>
            <a:r>
              <a:rPr lang="en-US" sz="800">
                <a:solidFill>
                  <a:srgbClr val="000000"/>
                </a:solidFill>
                <a:highlight>
                  <a:srgbClr val="FFFFFF"/>
                </a:highlight>
                <a:latin typeface="Arial"/>
                <a:ea typeface="Arial"/>
                <a:cs typeface="Arial"/>
                <a:sym typeface="Arial"/>
              </a:rPr>
              <a:t>2</a:t>
            </a:r>
            <a:r>
              <a:rPr lang="en-US" sz="1050">
                <a:solidFill>
                  <a:srgbClr val="000000"/>
                </a:solidFill>
                <a:highlight>
                  <a:srgbClr val="FFFFFF"/>
                </a:highlight>
                <a:latin typeface="Arial"/>
                <a:ea typeface="Arial"/>
                <a:cs typeface="Arial"/>
                <a:sym typeface="Arial"/>
              </a:rPr>
              <a:t> in parts per million (ppm). A measurement of 300 ppm means that for every 1 million grams of well-mixed atmospheric gases, 300 grams would be CO</a:t>
            </a:r>
            <a:r>
              <a:rPr lang="en-US" sz="800">
                <a:solidFill>
                  <a:srgbClr val="000000"/>
                </a:solidFill>
                <a:highlight>
                  <a:srgbClr val="FFFFFF"/>
                </a:highlight>
                <a:latin typeface="Arial"/>
                <a:ea typeface="Arial"/>
                <a:cs typeface="Arial"/>
                <a:sym typeface="Arial"/>
              </a:rPr>
              <a:t>2</a:t>
            </a:r>
            <a:r>
              <a:rPr lang="en-US" sz="1050">
                <a:solidFill>
                  <a:srgbClr val="000000"/>
                </a:solidFill>
                <a:highlight>
                  <a:srgbClr val="FFFFFF"/>
                </a:highlight>
                <a:latin typeface="Arial"/>
                <a:ea typeface="Arial"/>
                <a:cs typeface="Arial"/>
                <a:sym typeface="Arial"/>
              </a:rPr>
              <a:t>.</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What patterns do you notice?</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Two things you might notice: 1) regular short term </a:t>
            </a:r>
            <a:r>
              <a:rPr lang="en-US" sz="1050">
                <a:solidFill>
                  <a:srgbClr val="000000"/>
                </a:solidFill>
                <a:highlight>
                  <a:srgbClr val="FFFFFF"/>
                </a:highlight>
                <a:latin typeface="Arial"/>
                <a:ea typeface="Arial"/>
                <a:cs typeface="Arial"/>
                <a:sym typeface="Arial"/>
              </a:rPr>
              <a:t>fluctuations</a:t>
            </a:r>
            <a:r>
              <a:rPr lang="en-US" sz="1050">
                <a:solidFill>
                  <a:srgbClr val="000000"/>
                </a:solidFill>
                <a:highlight>
                  <a:srgbClr val="FFFFFF"/>
                </a:highlight>
                <a:latin typeface="Arial"/>
                <a:ea typeface="Arial"/>
                <a:cs typeface="Arial"/>
                <a:sym typeface="Arial"/>
              </a:rPr>
              <a:t> and 2) long-term trend showing increasing CO2</a:t>
            </a:r>
            <a:endParaRPr sz="1050">
              <a:solidFill>
                <a:srgbClr val="000000"/>
              </a:solidFill>
              <a:highlight>
                <a:srgbClr val="FFFFFF"/>
              </a:highlight>
              <a:latin typeface="Arial"/>
              <a:ea typeface="Arial"/>
              <a:cs typeface="Arial"/>
              <a:sym typeface="Arial"/>
            </a:endParaRPr>
          </a:p>
          <a:p>
            <a:pPr indent="-295275" lvl="0" marL="457200" rtl="0" algn="l">
              <a:spcBef>
                <a:spcPts val="0"/>
              </a:spcBef>
              <a:spcAft>
                <a:spcPts val="0"/>
              </a:spcAft>
              <a:buClr>
                <a:srgbClr val="000000"/>
              </a:buClr>
              <a:buSzPts val="1050"/>
              <a:buFont typeface="Arial"/>
              <a:buAutoNum type="arabicPeriod"/>
            </a:pPr>
            <a:r>
              <a:rPr lang="en-US" sz="1050">
                <a:solidFill>
                  <a:srgbClr val="000000"/>
                </a:solidFill>
                <a:highlight>
                  <a:srgbClr val="FFFFFF"/>
                </a:highlight>
                <a:latin typeface="Arial"/>
                <a:ea typeface="Arial"/>
                <a:cs typeface="Arial"/>
                <a:sym typeface="Arial"/>
              </a:rPr>
              <a:t>Short term: </a:t>
            </a:r>
            <a:r>
              <a:rPr lang="en-US" sz="1050" u="sng">
                <a:solidFill>
                  <a:schemeClr val="hlink"/>
                </a:solidFill>
                <a:highlight>
                  <a:srgbClr val="FFFFFF"/>
                </a:highlight>
                <a:latin typeface="Arial"/>
                <a:ea typeface="Arial"/>
                <a:cs typeface="Arial"/>
                <a:sym typeface="Arial"/>
                <a:hlinkClick r:id="rId2"/>
              </a:rPr>
              <a:t>caused by</a:t>
            </a:r>
            <a:r>
              <a:rPr lang="en-US" sz="1050">
                <a:solidFill>
                  <a:srgbClr val="000000"/>
                </a:solidFill>
                <a:highlight>
                  <a:srgbClr val="FFFFFF"/>
                </a:highlight>
                <a:latin typeface="Arial"/>
                <a:ea typeface="Arial"/>
                <a:cs typeface="Arial"/>
                <a:sym typeface="Arial"/>
              </a:rPr>
              <a:t> fluctuation are the result of photosynthetic activity by plants. As plants begin to photosynthesize in the spring and summer, they consume CO2 from the atmosphere and eventually use it as a carbon source for growth and reproduction. This causes the decrease in CO2 levels that begins every year in May. Once winter arrives, plants save energy by decreasing photosynthesis. Without photosynthesis, the dominant process is the exhalation of CO2 by the total ecosystem, including bacteria, plants, and animals.</a:t>
            </a:r>
            <a:endParaRPr sz="1050">
              <a:solidFill>
                <a:srgbClr val="000000"/>
              </a:solidFill>
              <a:highlight>
                <a:srgbClr val="FFFFFF"/>
              </a:highlight>
              <a:latin typeface="Arial"/>
              <a:ea typeface="Arial"/>
              <a:cs typeface="Arial"/>
              <a:sym typeface="Arial"/>
            </a:endParaRPr>
          </a:p>
          <a:p>
            <a:pPr indent="-295275" lvl="0" marL="457200" rtl="0" algn="l">
              <a:spcBef>
                <a:spcPts val="0"/>
              </a:spcBef>
              <a:spcAft>
                <a:spcPts val="0"/>
              </a:spcAft>
              <a:buClr>
                <a:srgbClr val="000000"/>
              </a:buClr>
              <a:buSzPts val="1050"/>
              <a:buFont typeface="Arial"/>
              <a:buAutoNum type="arabicPeriod"/>
            </a:pPr>
            <a:r>
              <a:rPr lang="en-US" sz="1050">
                <a:solidFill>
                  <a:srgbClr val="000000"/>
                </a:solidFill>
                <a:highlight>
                  <a:srgbClr val="FFFFFF"/>
                </a:highlight>
                <a:latin typeface="Arial"/>
                <a:ea typeface="Arial"/>
                <a:cs typeface="Arial"/>
                <a:sym typeface="Arial"/>
              </a:rPr>
              <a:t>Long-term: Currently have an observed rate increase of &gt;2 ppm per year… that rate has accelerated.</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p:txBody>
      </p:sp>
      <p:sp>
        <p:nvSpPr>
          <p:cNvPr id="3091" name="Google Shape;3091;p9:notes"/>
          <p:cNvSpPr txBox="1"/>
          <p:nvPr>
            <p:ph idx="12" type="sldNum"/>
          </p:nvPr>
        </p:nvSpPr>
        <p:spPr>
          <a:xfrm>
            <a:off x="3970338" y="8702675"/>
            <a:ext cx="3038475" cy="458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5" name="Shape 3095"/>
        <p:cNvGrpSpPr/>
        <p:nvPr/>
      </p:nvGrpSpPr>
      <p:grpSpPr>
        <a:xfrm>
          <a:off x="0" y="0"/>
          <a:ext cx="0" cy="0"/>
          <a:chOff x="0" y="0"/>
          <a:chExt cx="0" cy="0"/>
        </a:xfrm>
      </p:grpSpPr>
      <p:sp>
        <p:nvSpPr>
          <p:cNvPr id="3096" name="Google Shape;3096;g8f906332a0_0_32: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7" name="Google Shape;3097;g8f906332a0_0_32: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Add measurements of CO2 from ocean. These data are from location north of oahu, regularly sampled since 1988.</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What patterns do you notice?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similar short and long term trends</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p:txBody>
      </p:sp>
      <p:sp>
        <p:nvSpPr>
          <p:cNvPr id="3098" name="Google Shape;3098;g8f906332a0_0_32: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2" name="Shape 3102"/>
        <p:cNvGrpSpPr/>
        <p:nvPr/>
      </p:nvGrpSpPr>
      <p:grpSpPr>
        <a:xfrm>
          <a:off x="0" y="0"/>
          <a:ext cx="0" cy="0"/>
          <a:chOff x="0" y="0"/>
          <a:chExt cx="0" cy="0"/>
        </a:xfrm>
      </p:grpSpPr>
      <p:sp>
        <p:nvSpPr>
          <p:cNvPr id="3103" name="Google Shape;3103;g8f906332a0_0_39: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4" name="Google Shape;3104;g8f906332a0_0_39: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Add measurements of CO2 from ocean. These data are from location north of oahu, regularly sampled since 1988.</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What patterns do you notice? </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US" sz="1050">
                <a:solidFill>
                  <a:srgbClr val="000000"/>
                </a:solidFill>
                <a:highlight>
                  <a:srgbClr val="FFFFFF"/>
                </a:highlight>
                <a:latin typeface="Arial"/>
                <a:ea typeface="Arial"/>
                <a:cs typeface="Arial"/>
                <a:sym typeface="Arial"/>
              </a:rPr>
              <a:t>similar short and long term trends</a:t>
            </a:r>
            <a:endParaRPr sz="105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050">
              <a:solidFill>
                <a:srgbClr val="000000"/>
              </a:solidFill>
              <a:highlight>
                <a:srgbClr val="FFFFFF"/>
              </a:highlight>
              <a:latin typeface="Arial"/>
              <a:ea typeface="Arial"/>
              <a:cs typeface="Arial"/>
              <a:sym typeface="Arial"/>
            </a:endParaRPr>
          </a:p>
        </p:txBody>
      </p:sp>
      <p:sp>
        <p:nvSpPr>
          <p:cNvPr id="3105" name="Google Shape;3105;g8f906332a0_0_39: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g8f906332a0_0_56: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p:spPr>
      </p:sp>
      <p:sp>
        <p:nvSpPr>
          <p:cNvPr id="3115" name="Google Shape;3115;g8f906332a0_0_56:notes"/>
          <p:cNvSpPr txBox="1"/>
          <p:nvPr>
            <p:ph idx="1" type="body"/>
          </p:nvPr>
        </p:nvSpPr>
        <p:spPr>
          <a:xfrm>
            <a:off x="701675" y="4352925"/>
            <a:ext cx="5607000" cy="4122600"/>
          </a:xfrm>
          <a:prstGeom prst="rect">
            <a:avLst/>
          </a:prstGeom>
        </p:spPr>
        <p:txBody>
          <a:bodyPr anchorCtr="0" anchor="t" bIns="45700" lIns="91425" spcFirstLastPara="1" rIns="91425" wrap="square" tIns="45700">
            <a:noAutofit/>
          </a:bodyPr>
          <a:lstStyle/>
          <a:p>
            <a:pPr indent="0" lvl="0" marL="0" rtl="0" algn="l">
              <a:spcBef>
                <a:spcPts val="510"/>
              </a:spcBef>
              <a:spcAft>
                <a:spcPts val="0"/>
              </a:spcAft>
              <a:buNone/>
            </a:pPr>
            <a:r>
              <a:rPr lang="en-US"/>
              <a:t>Not all CO2 from humans ends up in ocean - but about a quarter of it does.</a:t>
            </a:r>
            <a:endParaRPr/>
          </a:p>
        </p:txBody>
      </p:sp>
      <p:sp>
        <p:nvSpPr>
          <p:cNvPr id="3116" name="Google Shape;3116;g8f906332a0_0_56:notes"/>
          <p:cNvSpPr txBox="1"/>
          <p:nvPr>
            <p:ph idx="12" type="sldNum"/>
          </p:nvPr>
        </p:nvSpPr>
        <p:spPr>
          <a:xfrm>
            <a:off x="3970338" y="8702675"/>
            <a:ext cx="30384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3" name="Shape 3123"/>
        <p:cNvGrpSpPr/>
        <p:nvPr/>
      </p:nvGrpSpPr>
      <p:grpSpPr>
        <a:xfrm>
          <a:off x="0" y="0"/>
          <a:ext cx="0" cy="0"/>
          <a:chOff x="0" y="0"/>
          <a:chExt cx="0" cy="0"/>
        </a:xfrm>
      </p:grpSpPr>
      <p:sp>
        <p:nvSpPr>
          <p:cNvPr id="3124" name="Google Shape;3124;g8f906332a0_0_18:notes"/>
          <p:cNvSpPr/>
          <p:nvPr>
            <p:ph idx="2" type="sldImg"/>
          </p:nvPr>
        </p:nvSpPr>
        <p:spPr>
          <a:xfrm>
            <a:off x="452438" y="687388"/>
            <a:ext cx="6105600" cy="34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5" name="Google Shape;3125;g8f906332a0_0_18:notes"/>
          <p:cNvSpPr txBox="1"/>
          <p:nvPr>
            <p:ph idx="1" type="body"/>
          </p:nvPr>
        </p:nvSpPr>
        <p:spPr>
          <a:xfrm>
            <a:off x="701675" y="4352925"/>
            <a:ext cx="5607000" cy="4122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6" name="Google Shape;3126;g8f906332a0_0_18:notes"/>
          <p:cNvSpPr txBox="1"/>
          <p:nvPr>
            <p:ph idx="12" type="sldNum"/>
          </p:nvPr>
        </p:nvSpPr>
        <p:spPr>
          <a:xfrm>
            <a:off x="3970338" y="8702675"/>
            <a:ext cx="3038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Title">
  <p:cSld name="Case Study Title">
    <p:bg>
      <p:bgPr>
        <a:blipFill>
          <a:blip r:embed="rId2">
            <a:alphaModFix/>
          </a:blip>
          <a:stretch>
            <a:fillRect/>
          </a:stretch>
        </a:blipFill>
      </p:bgPr>
    </p:bg>
    <p:spTree>
      <p:nvGrpSpPr>
        <p:cNvPr id="13" name="Shape 13"/>
        <p:cNvGrpSpPr/>
        <p:nvPr/>
      </p:nvGrpSpPr>
      <p:grpSpPr>
        <a:xfrm>
          <a:off x="0" y="0"/>
          <a:ext cx="0" cy="0"/>
          <a:chOff x="0" y="0"/>
          <a:chExt cx="0" cy="0"/>
        </a:xfrm>
      </p:grpSpPr>
      <p:cxnSp>
        <p:nvCxnSpPr>
          <p:cNvPr id="14" name="Google Shape;14;p24"/>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15" name="Google Shape;15;p24"/>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16" name="Google Shape;16;p24"/>
          <p:cNvGrpSpPr/>
          <p:nvPr/>
        </p:nvGrpSpPr>
        <p:grpSpPr>
          <a:xfrm>
            <a:off x="12778741" y="8248650"/>
            <a:ext cx="243840" cy="146686"/>
            <a:chOff x="7983415" y="6582508"/>
            <a:chExt cx="152400" cy="486507"/>
          </a:xfrm>
        </p:grpSpPr>
        <p:cxnSp>
          <p:nvCxnSpPr>
            <p:cNvPr id="17" name="Google Shape;17;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8" name="Google Shape;18;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9" name="Google Shape;19;p24"/>
          <p:cNvGrpSpPr/>
          <p:nvPr/>
        </p:nvGrpSpPr>
        <p:grpSpPr>
          <a:xfrm>
            <a:off x="11661141" y="8248650"/>
            <a:ext cx="243840" cy="146686"/>
            <a:chOff x="7983415" y="6582508"/>
            <a:chExt cx="152400" cy="486507"/>
          </a:xfrm>
        </p:grpSpPr>
        <p:cxnSp>
          <p:nvCxnSpPr>
            <p:cNvPr id="20" name="Google Shape;20;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1" name="Google Shape;21;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2" name="Google Shape;22;p24"/>
          <p:cNvGrpSpPr/>
          <p:nvPr/>
        </p:nvGrpSpPr>
        <p:grpSpPr>
          <a:xfrm>
            <a:off x="10543541" y="8248650"/>
            <a:ext cx="243840" cy="146686"/>
            <a:chOff x="7983415" y="6582508"/>
            <a:chExt cx="152400" cy="486507"/>
          </a:xfrm>
        </p:grpSpPr>
        <p:cxnSp>
          <p:nvCxnSpPr>
            <p:cNvPr id="23" name="Google Shape;23;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 name="Google Shape;24;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 name="Google Shape;25;p24"/>
          <p:cNvGrpSpPr/>
          <p:nvPr/>
        </p:nvGrpSpPr>
        <p:grpSpPr>
          <a:xfrm>
            <a:off x="9425941" y="8248650"/>
            <a:ext cx="243840" cy="146686"/>
            <a:chOff x="7983415" y="6582508"/>
            <a:chExt cx="152400" cy="486507"/>
          </a:xfrm>
        </p:grpSpPr>
        <p:cxnSp>
          <p:nvCxnSpPr>
            <p:cNvPr id="26" name="Google Shape;26;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 name="Google Shape;27;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 name="Google Shape;28;p24"/>
          <p:cNvGrpSpPr/>
          <p:nvPr/>
        </p:nvGrpSpPr>
        <p:grpSpPr>
          <a:xfrm>
            <a:off x="8308341" y="8248650"/>
            <a:ext cx="243840" cy="146686"/>
            <a:chOff x="7983415" y="6582508"/>
            <a:chExt cx="152400" cy="486507"/>
          </a:xfrm>
        </p:grpSpPr>
        <p:cxnSp>
          <p:nvCxnSpPr>
            <p:cNvPr id="29" name="Google Shape;29;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 name="Google Shape;30;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1" name="Google Shape;31;p24"/>
          <p:cNvGrpSpPr/>
          <p:nvPr/>
        </p:nvGrpSpPr>
        <p:grpSpPr>
          <a:xfrm>
            <a:off x="7190741" y="8248650"/>
            <a:ext cx="243840" cy="146686"/>
            <a:chOff x="7983415" y="6582508"/>
            <a:chExt cx="152400" cy="486507"/>
          </a:xfrm>
        </p:grpSpPr>
        <p:cxnSp>
          <p:nvCxnSpPr>
            <p:cNvPr id="32" name="Google Shape;32;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3" name="Google Shape;33;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4" name="Google Shape;34;p24"/>
          <p:cNvGrpSpPr/>
          <p:nvPr/>
        </p:nvGrpSpPr>
        <p:grpSpPr>
          <a:xfrm>
            <a:off x="6075680" y="8248650"/>
            <a:ext cx="243840" cy="146686"/>
            <a:chOff x="7983415" y="6582508"/>
            <a:chExt cx="152400" cy="486507"/>
          </a:xfrm>
        </p:grpSpPr>
        <p:cxnSp>
          <p:nvCxnSpPr>
            <p:cNvPr id="35" name="Google Shape;35;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6" name="Google Shape;36;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7" name="Google Shape;37;p24"/>
          <p:cNvGrpSpPr/>
          <p:nvPr/>
        </p:nvGrpSpPr>
        <p:grpSpPr>
          <a:xfrm>
            <a:off x="4958080" y="8248650"/>
            <a:ext cx="243840" cy="146686"/>
            <a:chOff x="7983415" y="6582508"/>
            <a:chExt cx="152400" cy="486507"/>
          </a:xfrm>
        </p:grpSpPr>
        <p:cxnSp>
          <p:nvCxnSpPr>
            <p:cNvPr id="38" name="Google Shape;38;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9" name="Google Shape;39;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0" name="Google Shape;40;p24"/>
          <p:cNvGrpSpPr/>
          <p:nvPr/>
        </p:nvGrpSpPr>
        <p:grpSpPr>
          <a:xfrm>
            <a:off x="3840480" y="8248650"/>
            <a:ext cx="243840" cy="146686"/>
            <a:chOff x="7983415" y="6582508"/>
            <a:chExt cx="152400" cy="486507"/>
          </a:xfrm>
        </p:grpSpPr>
        <p:cxnSp>
          <p:nvCxnSpPr>
            <p:cNvPr id="41" name="Google Shape;41;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2" name="Google Shape;42;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3" name="Google Shape;43;p24"/>
          <p:cNvGrpSpPr/>
          <p:nvPr/>
        </p:nvGrpSpPr>
        <p:grpSpPr>
          <a:xfrm>
            <a:off x="2722880" y="8248650"/>
            <a:ext cx="243840" cy="146686"/>
            <a:chOff x="7983415" y="6582508"/>
            <a:chExt cx="152400" cy="486507"/>
          </a:xfrm>
        </p:grpSpPr>
        <p:cxnSp>
          <p:nvCxnSpPr>
            <p:cNvPr id="44" name="Google Shape;44;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5" name="Google Shape;45;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6" name="Google Shape;46;p24"/>
          <p:cNvGrpSpPr/>
          <p:nvPr/>
        </p:nvGrpSpPr>
        <p:grpSpPr>
          <a:xfrm>
            <a:off x="1605280" y="8248650"/>
            <a:ext cx="243840" cy="146686"/>
            <a:chOff x="7983415" y="6582508"/>
            <a:chExt cx="152400" cy="486507"/>
          </a:xfrm>
        </p:grpSpPr>
        <p:cxnSp>
          <p:nvCxnSpPr>
            <p:cNvPr id="47" name="Google Shape;47;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8" name="Google Shape;48;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49" name="Google Shape;49;p24"/>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50" name="Google Shape;50;p24"/>
          <p:cNvGrpSpPr/>
          <p:nvPr/>
        </p:nvGrpSpPr>
        <p:grpSpPr>
          <a:xfrm rot="5400000">
            <a:off x="-220980" y="7070090"/>
            <a:ext cx="182880" cy="223521"/>
            <a:chOff x="7965952" y="6513007"/>
            <a:chExt cx="152400" cy="556008"/>
          </a:xfrm>
        </p:grpSpPr>
        <p:cxnSp>
          <p:nvCxnSpPr>
            <p:cNvPr id="51" name="Google Shape;51;p2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52" name="Google Shape;52;p2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53" name="Google Shape;53;p24"/>
          <p:cNvGrpSpPr/>
          <p:nvPr/>
        </p:nvGrpSpPr>
        <p:grpSpPr>
          <a:xfrm rot="5400000">
            <a:off x="-220980" y="6500496"/>
            <a:ext cx="182880" cy="223521"/>
            <a:chOff x="7965953" y="6513007"/>
            <a:chExt cx="152400" cy="556008"/>
          </a:xfrm>
        </p:grpSpPr>
        <p:cxnSp>
          <p:nvCxnSpPr>
            <p:cNvPr id="54" name="Google Shape;54;p2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55" name="Google Shape;55;p2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56" name="Google Shape;56;p24"/>
          <p:cNvGrpSpPr/>
          <p:nvPr/>
        </p:nvGrpSpPr>
        <p:grpSpPr>
          <a:xfrm rot="5400000">
            <a:off x="-220980" y="5932806"/>
            <a:ext cx="182880" cy="223521"/>
            <a:chOff x="7965953" y="6513007"/>
            <a:chExt cx="152400" cy="556008"/>
          </a:xfrm>
        </p:grpSpPr>
        <p:cxnSp>
          <p:nvCxnSpPr>
            <p:cNvPr id="57" name="Google Shape;57;p2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58" name="Google Shape;58;p2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59" name="Google Shape;59;p24"/>
          <p:cNvGrpSpPr/>
          <p:nvPr/>
        </p:nvGrpSpPr>
        <p:grpSpPr>
          <a:xfrm rot="5400000">
            <a:off x="-220980" y="5365116"/>
            <a:ext cx="182880" cy="223521"/>
            <a:chOff x="7965953" y="6513007"/>
            <a:chExt cx="152400" cy="556008"/>
          </a:xfrm>
        </p:grpSpPr>
        <p:cxnSp>
          <p:nvCxnSpPr>
            <p:cNvPr id="60" name="Google Shape;60;p2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1" name="Google Shape;61;p2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2" name="Google Shape;62;p24"/>
          <p:cNvGrpSpPr/>
          <p:nvPr/>
        </p:nvGrpSpPr>
        <p:grpSpPr>
          <a:xfrm rot="5400000">
            <a:off x="-220980" y="4795520"/>
            <a:ext cx="182880" cy="223521"/>
            <a:chOff x="7965952" y="6513007"/>
            <a:chExt cx="152400" cy="556008"/>
          </a:xfrm>
        </p:grpSpPr>
        <p:cxnSp>
          <p:nvCxnSpPr>
            <p:cNvPr id="63" name="Google Shape;63;p2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4" name="Google Shape;64;p2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5" name="Google Shape;65;p24"/>
          <p:cNvGrpSpPr/>
          <p:nvPr/>
        </p:nvGrpSpPr>
        <p:grpSpPr>
          <a:xfrm rot="5400000">
            <a:off x="-220980" y="4227830"/>
            <a:ext cx="182880" cy="223521"/>
            <a:chOff x="7965952" y="6513007"/>
            <a:chExt cx="152400" cy="556008"/>
          </a:xfrm>
        </p:grpSpPr>
        <p:cxnSp>
          <p:nvCxnSpPr>
            <p:cNvPr id="66" name="Google Shape;66;p2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7" name="Google Shape;67;p2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8" name="Google Shape;68;p24"/>
          <p:cNvGrpSpPr/>
          <p:nvPr/>
        </p:nvGrpSpPr>
        <p:grpSpPr>
          <a:xfrm rot="5400000">
            <a:off x="-220980" y="3658236"/>
            <a:ext cx="182880" cy="223521"/>
            <a:chOff x="7965953" y="6513007"/>
            <a:chExt cx="152400" cy="556008"/>
          </a:xfrm>
        </p:grpSpPr>
        <p:cxnSp>
          <p:nvCxnSpPr>
            <p:cNvPr id="69" name="Google Shape;69;p2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70" name="Google Shape;70;p2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1" name="Google Shape;71;p24"/>
          <p:cNvGrpSpPr/>
          <p:nvPr/>
        </p:nvGrpSpPr>
        <p:grpSpPr>
          <a:xfrm rot="5400000">
            <a:off x="-220980" y="3090546"/>
            <a:ext cx="182880" cy="223521"/>
            <a:chOff x="7965953" y="6513007"/>
            <a:chExt cx="152400" cy="556008"/>
          </a:xfrm>
        </p:grpSpPr>
        <p:cxnSp>
          <p:nvCxnSpPr>
            <p:cNvPr id="72" name="Google Shape;72;p2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73" name="Google Shape;73;p2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4" name="Google Shape;74;p24"/>
          <p:cNvGrpSpPr/>
          <p:nvPr/>
        </p:nvGrpSpPr>
        <p:grpSpPr>
          <a:xfrm rot="5400000">
            <a:off x="-220980" y="2522856"/>
            <a:ext cx="182880" cy="223521"/>
            <a:chOff x="7965953" y="6513007"/>
            <a:chExt cx="152400" cy="556008"/>
          </a:xfrm>
        </p:grpSpPr>
        <p:cxnSp>
          <p:nvCxnSpPr>
            <p:cNvPr id="75" name="Google Shape;75;p2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76" name="Google Shape;76;p2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7" name="Google Shape;77;p24"/>
          <p:cNvGrpSpPr/>
          <p:nvPr/>
        </p:nvGrpSpPr>
        <p:grpSpPr>
          <a:xfrm rot="5400000">
            <a:off x="-220980" y="1953260"/>
            <a:ext cx="182880" cy="223521"/>
            <a:chOff x="7965952" y="6513007"/>
            <a:chExt cx="152400" cy="556008"/>
          </a:xfrm>
        </p:grpSpPr>
        <p:cxnSp>
          <p:nvCxnSpPr>
            <p:cNvPr id="78" name="Google Shape;78;p2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79" name="Google Shape;79;p2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80" name="Google Shape;80;p24"/>
          <p:cNvGrpSpPr/>
          <p:nvPr/>
        </p:nvGrpSpPr>
        <p:grpSpPr>
          <a:xfrm rot="5400000">
            <a:off x="-220980" y="1137920"/>
            <a:ext cx="182880" cy="223521"/>
            <a:chOff x="7965952" y="6513007"/>
            <a:chExt cx="152400" cy="556008"/>
          </a:xfrm>
        </p:grpSpPr>
        <p:cxnSp>
          <p:nvCxnSpPr>
            <p:cNvPr id="81" name="Google Shape;81;p2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82" name="Google Shape;82;p2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83" name="Google Shape;83;p24"/>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84" name="Google Shape;84;p24"/>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85" name="Google Shape;85;p24"/>
          <p:cNvGrpSpPr/>
          <p:nvPr/>
        </p:nvGrpSpPr>
        <p:grpSpPr>
          <a:xfrm rot="5400000">
            <a:off x="14672309" y="7105015"/>
            <a:ext cx="182880" cy="195581"/>
            <a:chOff x="7983415" y="6582508"/>
            <a:chExt cx="152400" cy="486507"/>
          </a:xfrm>
        </p:grpSpPr>
        <p:cxnSp>
          <p:nvCxnSpPr>
            <p:cNvPr id="86" name="Google Shape;86;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87" name="Google Shape;87;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88" name="Google Shape;88;p24"/>
          <p:cNvGrpSpPr/>
          <p:nvPr/>
        </p:nvGrpSpPr>
        <p:grpSpPr>
          <a:xfrm rot="5400000">
            <a:off x="14672309" y="6535420"/>
            <a:ext cx="182880" cy="195581"/>
            <a:chOff x="7983415" y="6582508"/>
            <a:chExt cx="152400" cy="486507"/>
          </a:xfrm>
        </p:grpSpPr>
        <p:cxnSp>
          <p:nvCxnSpPr>
            <p:cNvPr id="89" name="Google Shape;89;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90" name="Google Shape;90;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91" name="Google Shape;91;p24"/>
          <p:cNvGrpSpPr/>
          <p:nvPr/>
        </p:nvGrpSpPr>
        <p:grpSpPr>
          <a:xfrm rot="5400000">
            <a:off x="14672309" y="5967730"/>
            <a:ext cx="182880" cy="195581"/>
            <a:chOff x="7983415" y="6582508"/>
            <a:chExt cx="152400" cy="486507"/>
          </a:xfrm>
        </p:grpSpPr>
        <p:cxnSp>
          <p:nvCxnSpPr>
            <p:cNvPr id="92" name="Google Shape;92;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93" name="Google Shape;93;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94" name="Google Shape;94;p24"/>
          <p:cNvGrpSpPr/>
          <p:nvPr/>
        </p:nvGrpSpPr>
        <p:grpSpPr>
          <a:xfrm rot="5400000">
            <a:off x="14672309" y="5400040"/>
            <a:ext cx="182880" cy="195581"/>
            <a:chOff x="7983415" y="6582508"/>
            <a:chExt cx="152400" cy="486507"/>
          </a:xfrm>
        </p:grpSpPr>
        <p:cxnSp>
          <p:nvCxnSpPr>
            <p:cNvPr id="95" name="Google Shape;95;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96" name="Google Shape;96;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97" name="Google Shape;97;p24"/>
          <p:cNvGrpSpPr/>
          <p:nvPr/>
        </p:nvGrpSpPr>
        <p:grpSpPr>
          <a:xfrm rot="5400000">
            <a:off x="14672309" y="4830445"/>
            <a:ext cx="182880" cy="195581"/>
            <a:chOff x="7983415" y="6582508"/>
            <a:chExt cx="152400" cy="486507"/>
          </a:xfrm>
        </p:grpSpPr>
        <p:cxnSp>
          <p:nvCxnSpPr>
            <p:cNvPr id="98" name="Google Shape;98;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99" name="Google Shape;99;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00" name="Google Shape;100;p24"/>
          <p:cNvGrpSpPr/>
          <p:nvPr/>
        </p:nvGrpSpPr>
        <p:grpSpPr>
          <a:xfrm rot="5400000">
            <a:off x="14672309" y="4262755"/>
            <a:ext cx="182880" cy="195581"/>
            <a:chOff x="7983415" y="6582508"/>
            <a:chExt cx="152400" cy="486507"/>
          </a:xfrm>
        </p:grpSpPr>
        <p:cxnSp>
          <p:nvCxnSpPr>
            <p:cNvPr id="101" name="Google Shape;101;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02" name="Google Shape;102;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03" name="Google Shape;103;p24"/>
          <p:cNvGrpSpPr/>
          <p:nvPr/>
        </p:nvGrpSpPr>
        <p:grpSpPr>
          <a:xfrm rot="5400000">
            <a:off x="14672309" y="3693160"/>
            <a:ext cx="182880" cy="195581"/>
            <a:chOff x="7983415" y="6582508"/>
            <a:chExt cx="152400" cy="486507"/>
          </a:xfrm>
        </p:grpSpPr>
        <p:cxnSp>
          <p:nvCxnSpPr>
            <p:cNvPr id="104" name="Google Shape;104;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05" name="Google Shape;105;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06" name="Google Shape;106;p24"/>
          <p:cNvGrpSpPr/>
          <p:nvPr/>
        </p:nvGrpSpPr>
        <p:grpSpPr>
          <a:xfrm rot="5400000">
            <a:off x="14672309" y="3125470"/>
            <a:ext cx="182880" cy="195581"/>
            <a:chOff x="7983415" y="6582508"/>
            <a:chExt cx="152400" cy="486507"/>
          </a:xfrm>
        </p:grpSpPr>
        <p:cxnSp>
          <p:nvCxnSpPr>
            <p:cNvPr id="107" name="Google Shape;107;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08" name="Google Shape;108;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09" name="Google Shape;109;p24"/>
          <p:cNvGrpSpPr/>
          <p:nvPr/>
        </p:nvGrpSpPr>
        <p:grpSpPr>
          <a:xfrm rot="5400000">
            <a:off x="14672309" y="2557781"/>
            <a:ext cx="182880" cy="195581"/>
            <a:chOff x="7983415" y="6582508"/>
            <a:chExt cx="152400" cy="486507"/>
          </a:xfrm>
        </p:grpSpPr>
        <p:cxnSp>
          <p:nvCxnSpPr>
            <p:cNvPr id="110" name="Google Shape;110;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11" name="Google Shape;111;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12" name="Google Shape;112;p24"/>
          <p:cNvGrpSpPr/>
          <p:nvPr/>
        </p:nvGrpSpPr>
        <p:grpSpPr>
          <a:xfrm rot="5400000">
            <a:off x="14672309" y="1988185"/>
            <a:ext cx="182880" cy="195581"/>
            <a:chOff x="7983415" y="6582508"/>
            <a:chExt cx="152400" cy="486507"/>
          </a:xfrm>
        </p:grpSpPr>
        <p:cxnSp>
          <p:nvCxnSpPr>
            <p:cNvPr id="113" name="Google Shape;113;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14" name="Google Shape;114;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15" name="Google Shape;115;p24"/>
          <p:cNvGrpSpPr/>
          <p:nvPr/>
        </p:nvGrpSpPr>
        <p:grpSpPr>
          <a:xfrm rot="5400000">
            <a:off x="14672309" y="1172845"/>
            <a:ext cx="182880" cy="195581"/>
            <a:chOff x="7983415" y="6582508"/>
            <a:chExt cx="152400" cy="486507"/>
          </a:xfrm>
        </p:grpSpPr>
        <p:cxnSp>
          <p:nvCxnSpPr>
            <p:cNvPr id="116" name="Google Shape;116;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17" name="Google Shape;117;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118" name="Google Shape;118;p24"/>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119" name="Google Shape;119;p24"/>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120" name="Google Shape;120;p24"/>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121" name="Google Shape;121;p24"/>
          <p:cNvGrpSpPr/>
          <p:nvPr/>
        </p:nvGrpSpPr>
        <p:grpSpPr>
          <a:xfrm>
            <a:off x="12778741" y="-169546"/>
            <a:ext cx="243840" cy="146686"/>
            <a:chOff x="7983415" y="6582508"/>
            <a:chExt cx="152400" cy="486507"/>
          </a:xfrm>
        </p:grpSpPr>
        <p:cxnSp>
          <p:nvCxnSpPr>
            <p:cNvPr id="122" name="Google Shape;122;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23" name="Google Shape;123;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24" name="Google Shape;124;p24"/>
          <p:cNvGrpSpPr/>
          <p:nvPr/>
        </p:nvGrpSpPr>
        <p:grpSpPr>
          <a:xfrm>
            <a:off x="11661141" y="-169546"/>
            <a:ext cx="243840" cy="146686"/>
            <a:chOff x="7983415" y="6582508"/>
            <a:chExt cx="152400" cy="486507"/>
          </a:xfrm>
        </p:grpSpPr>
        <p:cxnSp>
          <p:nvCxnSpPr>
            <p:cNvPr id="125" name="Google Shape;125;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26" name="Google Shape;126;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27" name="Google Shape;127;p24"/>
          <p:cNvGrpSpPr/>
          <p:nvPr/>
        </p:nvGrpSpPr>
        <p:grpSpPr>
          <a:xfrm>
            <a:off x="10543541" y="-169546"/>
            <a:ext cx="243840" cy="146686"/>
            <a:chOff x="7983415" y="6582508"/>
            <a:chExt cx="152400" cy="486507"/>
          </a:xfrm>
        </p:grpSpPr>
        <p:cxnSp>
          <p:nvCxnSpPr>
            <p:cNvPr id="128" name="Google Shape;128;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29" name="Google Shape;129;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0" name="Google Shape;130;p24"/>
          <p:cNvGrpSpPr/>
          <p:nvPr/>
        </p:nvGrpSpPr>
        <p:grpSpPr>
          <a:xfrm>
            <a:off x="9425941" y="-169546"/>
            <a:ext cx="243840" cy="146686"/>
            <a:chOff x="7983415" y="6582508"/>
            <a:chExt cx="152400" cy="486507"/>
          </a:xfrm>
        </p:grpSpPr>
        <p:cxnSp>
          <p:nvCxnSpPr>
            <p:cNvPr id="131" name="Google Shape;131;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2" name="Google Shape;132;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3" name="Google Shape;133;p24"/>
          <p:cNvGrpSpPr/>
          <p:nvPr/>
        </p:nvGrpSpPr>
        <p:grpSpPr>
          <a:xfrm>
            <a:off x="8308341" y="-169546"/>
            <a:ext cx="243840" cy="146686"/>
            <a:chOff x="7983415" y="6582508"/>
            <a:chExt cx="152400" cy="486507"/>
          </a:xfrm>
        </p:grpSpPr>
        <p:cxnSp>
          <p:nvCxnSpPr>
            <p:cNvPr id="134" name="Google Shape;134;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5" name="Google Shape;135;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6" name="Google Shape;136;p24"/>
          <p:cNvGrpSpPr/>
          <p:nvPr/>
        </p:nvGrpSpPr>
        <p:grpSpPr>
          <a:xfrm>
            <a:off x="7190741" y="-169546"/>
            <a:ext cx="243840" cy="146686"/>
            <a:chOff x="7983415" y="6582508"/>
            <a:chExt cx="152400" cy="486507"/>
          </a:xfrm>
        </p:grpSpPr>
        <p:cxnSp>
          <p:nvCxnSpPr>
            <p:cNvPr id="137" name="Google Shape;137;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8" name="Google Shape;138;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9" name="Google Shape;139;p24"/>
          <p:cNvGrpSpPr/>
          <p:nvPr/>
        </p:nvGrpSpPr>
        <p:grpSpPr>
          <a:xfrm>
            <a:off x="6075680" y="-169546"/>
            <a:ext cx="243840" cy="146686"/>
            <a:chOff x="7983415" y="6582508"/>
            <a:chExt cx="152400" cy="486507"/>
          </a:xfrm>
        </p:grpSpPr>
        <p:cxnSp>
          <p:nvCxnSpPr>
            <p:cNvPr id="140" name="Google Shape;140;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1" name="Google Shape;141;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2" name="Google Shape;142;p24"/>
          <p:cNvGrpSpPr/>
          <p:nvPr/>
        </p:nvGrpSpPr>
        <p:grpSpPr>
          <a:xfrm>
            <a:off x="4958080" y="-169546"/>
            <a:ext cx="243840" cy="146686"/>
            <a:chOff x="7983415" y="6582508"/>
            <a:chExt cx="152400" cy="486507"/>
          </a:xfrm>
        </p:grpSpPr>
        <p:cxnSp>
          <p:nvCxnSpPr>
            <p:cNvPr id="143" name="Google Shape;143;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4" name="Google Shape;144;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5" name="Google Shape;145;p24"/>
          <p:cNvGrpSpPr/>
          <p:nvPr/>
        </p:nvGrpSpPr>
        <p:grpSpPr>
          <a:xfrm>
            <a:off x="3840480" y="-169546"/>
            <a:ext cx="243840" cy="146686"/>
            <a:chOff x="7983415" y="6582508"/>
            <a:chExt cx="152400" cy="486507"/>
          </a:xfrm>
        </p:grpSpPr>
        <p:cxnSp>
          <p:nvCxnSpPr>
            <p:cNvPr id="146" name="Google Shape;146;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7" name="Google Shape;147;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8" name="Google Shape;148;p24"/>
          <p:cNvGrpSpPr/>
          <p:nvPr/>
        </p:nvGrpSpPr>
        <p:grpSpPr>
          <a:xfrm>
            <a:off x="2722880" y="-169546"/>
            <a:ext cx="243840" cy="146686"/>
            <a:chOff x="7983415" y="6582508"/>
            <a:chExt cx="152400" cy="486507"/>
          </a:xfrm>
        </p:grpSpPr>
        <p:cxnSp>
          <p:nvCxnSpPr>
            <p:cNvPr id="149" name="Google Shape;149;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0" name="Google Shape;150;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51" name="Google Shape;151;p24"/>
          <p:cNvGrpSpPr/>
          <p:nvPr/>
        </p:nvGrpSpPr>
        <p:grpSpPr>
          <a:xfrm>
            <a:off x="1605280" y="-169546"/>
            <a:ext cx="243840" cy="146686"/>
            <a:chOff x="7983415" y="6582508"/>
            <a:chExt cx="152400" cy="486507"/>
          </a:xfrm>
        </p:grpSpPr>
        <p:cxnSp>
          <p:nvCxnSpPr>
            <p:cNvPr id="152" name="Google Shape;152;p2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3" name="Google Shape;153;p2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154" name="Google Shape;154;p24"/>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24"/>
          <p:cNvSpPr txBox="1"/>
          <p:nvPr/>
        </p:nvSpPr>
        <p:spPr>
          <a:xfrm>
            <a:off x="13022581" y="7880986"/>
            <a:ext cx="873760" cy="26161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0" lang="en-US" sz="1700" u="none">
                <a:solidFill>
                  <a:srgbClr val="999992"/>
                </a:solidFill>
                <a:latin typeface="Calibri"/>
                <a:ea typeface="Calibri"/>
                <a:cs typeface="Calibri"/>
                <a:sym typeface="Calibri"/>
              </a:rPr>
              <a:t>‹#›</a:t>
            </a:fld>
            <a:endParaRPr b="0" sz="1700" u="none">
              <a:solidFill>
                <a:srgbClr val="999992"/>
              </a:solidFill>
              <a:latin typeface="Calibri"/>
              <a:ea typeface="Calibri"/>
              <a:cs typeface="Calibri"/>
              <a:sym typeface="Calibri"/>
            </a:endParaRPr>
          </a:p>
        </p:txBody>
      </p:sp>
      <p:cxnSp>
        <p:nvCxnSpPr>
          <p:cNvPr id="156" name="Google Shape;156;p24"/>
          <p:cNvCxnSpPr/>
          <p:nvPr/>
        </p:nvCxnSpPr>
        <p:spPr>
          <a:xfrm>
            <a:off x="736600" y="5974080"/>
            <a:ext cx="13157199" cy="0"/>
          </a:xfrm>
          <a:prstGeom prst="straightConnector1">
            <a:avLst/>
          </a:prstGeom>
          <a:noFill/>
          <a:ln cap="flat" cmpd="sng" w="9525">
            <a:solidFill>
              <a:srgbClr val="979792"/>
            </a:solidFill>
            <a:prstDash val="solid"/>
            <a:round/>
            <a:headEnd len="sm" w="sm" type="none"/>
            <a:tailEnd len="sm" w="sm" type="none"/>
          </a:ln>
        </p:spPr>
      </p:cxnSp>
      <p:sp>
        <p:nvSpPr>
          <p:cNvPr id="157" name="Google Shape;157;p24"/>
          <p:cNvSpPr txBox="1"/>
          <p:nvPr>
            <p:ph type="title"/>
          </p:nvPr>
        </p:nvSpPr>
        <p:spPr>
          <a:xfrm>
            <a:off x="732371" y="1373946"/>
            <a:ext cx="10928272" cy="421450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sz="9400" cap="none">
                <a:solidFill>
                  <a:schemeClr val="accent3"/>
                </a:solidFill>
                <a:latin typeface="Calibri"/>
                <a:ea typeface="Calibri"/>
                <a:cs typeface="Calibri"/>
                <a:sym typeface="Calibri"/>
              </a:defRPr>
            </a:lvl1pPr>
            <a:lvl2pPr lvl="1" algn="l">
              <a:lnSpc>
                <a:spcPct val="90000"/>
              </a:lnSpc>
              <a:spcBef>
                <a:spcPts val="857"/>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8" name="Google Shape;158;p24"/>
          <p:cNvSpPr txBox="1"/>
          <p:nvPr>
            <p:ph idx="1" type="body"/>
          </p:nvPr>
        </p:nvSpPr>
        <p:spPr>
          <a:xfrm>
            <a:off x="732371" y="6156819"/>
            <a:ext cx="13166509" cy="1522234"/>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857"/>
              </a:spcBef>
              <a:spcAft>
                <a:spcPts val="0"/>
              </a:spcAft>
              <a:buClr>
                <a:srgbClr val="62625C"/>
              </a:buClr>
              <a:buSzPts val="1600"/>
              <a:buNone/>
              <a:defRPr b="0" i="0" sz="1600">
                <a:solidFill>
                  <a:srgbClr val="62625C"/>
                </a:solidFill>
                <a:latin typeface="Calibri"/>
                <a:ea typeface="Calibri"/>
                <a:cs typeface="Calibri"/>
                <a:sym typeface="Calibri"/>
              </a:defRPr>
            </a:lvl1pPr>
            <a:lvl2pPr indent="-330200" lvl="1" marL="914400" algn="l">
              <a:spcBef>
                <a:spcPts val="857"/>
              </a:spcBef>
              <a:spcAft>
                <a:spcPts val="0"/>
              </a:spcAft>
              <a:buClr>
                <a:schemeClr val="dk2"/>
              </a:buClr>
              <a:buSzPts val="1600"/>
              <a:buChar char="​"/>
              <a:defRPr b="0" i="0" sz="1600">
                <a:solidFill>
                  <a:schemeClr val="dk2"/>
                </a:solidFill>
                <a:latin typeface="Arial"/>
                <a:ea typeface="Arial"/>
                <a:cs typeface="Arial"/>
                <a:sym typeface="Arial"/>
              </a:defRPr>
            </a:lvl2pPr>
            <a:lvl3pPr indent="-330200" lvl="2" marL="1371600" algn="l">
              <a:lnSpc>
                <a:spcPct val="120000"/>
              </a:lnSpc>
              <a:spcBef>
                <a:spcPts val="857"/>
              </a:spcBef>
              <a:spcAft>
                <a:spcPts val="0"/>
              </a:spcAft>
              <a:buClr>
                <a:schemeClr val="dk2"/>
              </a:buClr>
              <a:buSzPts val="1600"/>
              <a:buChar char="​"/>
              <a:defRPr b="0" i="0" sz="1600">
                <a:solidFill>
                  <a:schemeClr val="dk2"/>
                </a:solidFill>
                <a:latin typeface="Arial"/>
                <a:ea typeface="Arial"/>
                <a:cs typeface="Arial"/>
                <a:sym typeface="Arial"/>
              </a:defRPr>
            </a:lvl3pPr>
            <a:lvl4pPr indent="-330200" lvl="3" marL="1828800" algn="l">
              <a:lnSpc>
                <a:spcPct val="110000"/>
              </a:lnSpc>
              <a:spcBef>
                <a:spcPts val="857"/>
              </a:spcBef>
              <a:spcAft>
                <a:spcPts val="0"/>
              </a:spcAft>
              <a:buClr>
                <a:schemeClr val="dk2"/>
              </a:buClr>
              <a:buSzPts val="1600"/>
              <a:buChar char="​"/>
              <a:defRPr b="0" i="0" sz="1600">
                <a:solidFill>
                  <a:schemeClr val="dk2"/>
                </a:solidFill>
                <a:latin typeface="Arial"/>
                <a:ea typeface="Arial"/>
                <a:cs typeface="Arial"/>
                <a:sym typeface="Arial"/>
              </a:defRPr>
            </a:lvl4pPr>
            <a:lvl5pPr indent="-330200" lvl="4" marL="2286000" algn="l">
              <a:lnSpc>
                <a:spcPct val="150000"/>
              </a:lnSpc>
              <a:spcBef>
                <a:spcPts val="0"/>
              </a:spcBef>
              <a:spcAft>
                <a:spcPts val="0"/>
              </a:spcAft>
              <a:buClr>
                <a:schemeClr val="dk2"/>
              </a:buClr>
              <a:buSzPts val="1600"/>
              <a:buChar char="​"/>
              <a:defRPr b="0" i="0" sz="1600">
                <a:solidFill>
                  <a:schemeClr val="dk2"/>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9" name="Google Shape;159;p24"/>
          <p:cNvSpPr txBox="1"/>
          <p:nvPr>
            <p:ph idx="2" type="body"/>
          </p:nvPr>
        </p:nvSpPr>
        <p:spPr>
          <a:xfrm>
            <a:off x="735328" y="548641"/>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979792"/>
              </a:buClr>
              <a:buSzPts val="2100"/>
              <a:buNone/>
              <a:defRPr b="0" i="0" sz="2100" cap="none">
                <a:solidFill>
                  <a:srgbClr val="979792"/>
                </a:solidFill>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1">
    <p:spTree>
      <p:nvGrpSpPr>
        <p:cNvPr id="774" name="Shape 774"/>
        <p:cNvGrpSpPr/>
        <p:nvPr/>
      </p:nvGrpSpPr>
      <p:grpSpPr>
        <a:xfrm>
          <a:off x="0" y="0"/>
          <a:ext cx="0" cy="0"/>
          <a:chOff x="0" y="0"/>
          <a:chExt cx="0" cy="0"/>
        </a:xfrm>
      </p:grpSpPr>
      <p:grpSp>
        <p:nvGrpSpPr>
          <p:cNvPr id="775" name="Google Shape;775;p33"/>
          <p:cNvGrpSpPr/>
          <p:nvPr/>
        </p:nvGrpSpPr>
        <p:grpSpPr>
          <a:xfrm>
            <a:off x="-241302" y="-169545"/>
            <a:ext cx="15102842" cy="8564881"/>
            <a:chOff x="-151325" y="-141165"/>
            <a:chExt cx="9439923" cy="7136527"/>
          </a:xfrm>
        </p:grpSpPr>
        <p:grpSp>
          <p:nvGrpSpPr>
            <p:cNvPr id="776" name="Google Shape;776;p33"/>
            <p:cNvGrpSpPr/>
            <p:nvPr/>
          </p:nvGrpSpPr>
          <p:grpSpPr>
            <a:xfrm>
              <a:off x="458318" y="6873139"/>
              <a:ext cx="8225401" cy="122223"/>
              <a:chOff x="458318" y="6582078"/>
              <a:chExt cx="8225401" cy="486937"/>
            </a:xfrm>
          </p:grpSpPr>
          <p:cxnSp>
            <p:nvCxnSpPr>
              <p:cNvPr id="777" name="Google Shape;777;p33"/>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78" name="Google Shape;778;p33"/>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779" name="Google Shape;779;p33"/>
              <p:cNvGrpSpPr/>
              <p:nvPr/>
            </p:nvGrpSpPr>
            <p:grpSpPr>
              <a:xfrm>
                <a:off x="7969295" y="6582078"/>
                <a:ext cx="152409" cy="486937"/>
                <a:chOff x="7966552" y="6582078"/>
                <a:chExt cx="152409" cy="486937"/>
              </a:xfrm>
            </p:grpSpPr>
            <p:cxnSp>
              <p:nvCxnSpPr>
                <p:cNvPr id="780" name="Google Shape;780;p33"/>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81" name="Google Shape;781;p33"/>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782" name="Google Shape;782;p33"/>
              <p:cNvGrpSpPr/>
              <p:nvPr/>
            </p:nvGrpSpPr>
            <p:grpSpPr>
              <a:xfrm>
                <a:off x="7288211" y="6582078"/>
                <a:ext cx="134946" cy="486937"/>
                <a:chOff x="7983725" y="6582078"/>
                <a:chExt cx="134946" cy="486937"/>
              </a:xfrm>
            </p:grpSpPr>
            <p:cxnSp>
              <p:nvCxnSpPr>
                <p:cNvPr id="783" name="Google Shape;783;p33"/>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84" name="Google Shape;784;p33"/>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785" name="Google Shape;785;p33"/>
              <p:cNvGrpSpPr/>
              <p:nvPr/>
            </p:nvGrpSpPr>
            <p:grpSpPr>
              <a:xfrm>
                <a:off x="6589663" y="6582078"/>
                <a:ext cx="152409" cy="486937"/>
                <a:chOff x="7983434" y="6582078"/>
                <a:chExt cx="152409" cy="486937"/>
              </a:xfrm>
            </p:grpSpPr>
            <p:cxnSp>
              <p:nvCxnSpPr>
                <p:cNvPr id="786" name="Google Shape;786;p33"/>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87" name="Google Shape;787;p33"/>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788" name="Google Shape;788;p33"/>
              <p:cNvGrpSpPr/>
              <p:nvPr/>
            </p:nvGrpSpPr>
            <p:grpSpPr>
              <a:xfrm>
                <a:off x="5891116" y="6582078"/>
                <a:ext cx="152410" cy="486937"/>
                <a:chOff x="7983144" y="6582078"/>
                <a:chExt cx="152410" cy="486937"/>
              </a:xfrm>
            </p:grpSpPr>
            <p:cxnSp>
              <p:nvCxnSpPr>
                <p:cNvPr id="789" name="Google Shape;789;p33"/>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90" name="Google Shape;790;p33"/>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791" name="Google Shape;791;p33"/>
              <p:cNvGrpSpPr/>
              <p:nvPr/>
            </p:nvGrpSpPr>
            <p:grpSpPr>
              <a:xfrm>
                <a:off x="5192568" y="6582078"/>
                <a:ext cx="152410" cy="486937"/>
                <a:chOff x="7982853" y="6582078"/>
                <a:chExt cx="152410" cy="486937"/>
              </a:xfrm>
            </p:grpSpPr>
            <p:cxnSp>
              <p:nvCxnSpPr>
                <p:cNvPr id="792" name="Google Shape;792;p33"/>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93" name="Google Shape;793;p33"/>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794" name="Google Shape;794;p33"/>
              <p:cNvGrpSpPr/>
              <p:nvPr/>
            </p:nvGrpSpPr>
            <p:grpSpPr>
              <a:xfrm>
                <a:off x="4495607" y="6582078"/>
                <a:ext cx="146060" cy="486937"/>
                <a:chOff x="7984149" y="6582078"/>
                <a:chExt cx="146060" cy="486937"/>
              </a:xfrm>
            </p:grpSpPr>
            <p:cxnSp>
              <p:nvCxnSpPr>
                <p:cNvPr id="795" name="Google Shape;795;p33"/>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96" name="Google Shape;796;p33"/>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797" name="Google Shape;797;p33"/>
              <p:cNvGrpSpPr/>
              <p:nvPr/>
            </p:nvGrpSpPr>
            <p:grpSpPr>
              <a:xfrm>
                <a:off x="3797059" y="6582078"/>
                <a:ext cx="152410" cy="486937"/>
                <a:chOff x="7983858" y="6582078"/>
                <a:chExt cx="152410" cy="486937"/>
              </a:xfrm>
            </p:grpSpPr>
            <p:cxnSp>
              <p:nvCxnSpPr>
                <p:cNvPr id="798" name="Google Shape;798;p33"/>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799" name="Google Shape;799;p33"/>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00" name="Google Shape;800;p33"/>
              <p:cNvGrpSpPr/>
              <p:nvPr/>
            </p:nvGrpSpPr>
            <p:grpSpPr>
              <a:xfrm>
                <a:off x="3098511" y="6582078"/>
                <a:ext cx="152410" cy="486937"/>
                <a:chOff x="7983567" y="6582078"/>
                <a:chExt cx="152410" cy="486937"/>
              </a:xfrm>
            </p:grpSpPr>
            <p:cxnSp>
              <p:nvCxnSpPr>
                <p:cNvPr id="801" name="Google Shape;801;p33"/>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802" name="Google Shape;802;p33"/>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03" name="Google Shape;803;p33"/>
              <p:cNvGrpSpPr/>
              <p:nvPr/>
            </p:nvGrpSpPr>
            <p:grpSpPr>
              <a:xfrm>
                <a:off x="2399963" y="6582078"/>
                <a:ext cx="152410" cy="486937"/>
                <a:chOff x="7983276" y="6582078"/>
                <a:chExt cx="152410" cy="486937"/>
              </a:xfrm>
            </p:grpSpPr>
            <p:cxnSp>
              <p:nvCxnSpPr>
                <p:cNvPr id="804" name="Google Shape;804;p33"/>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805" name="Google Shape;805;p33"/>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06" name="Google Shape;806;p33"/>
              <p:cNvGrpSpPr/>
              <p:nvPr/>
            </p:nvGrpSpPr>
            <p:grpSpPr>
              <a:xfrm>
                <a:off x="1718879" y="6582078"/>
                <a:ext cx="134946" cy="486937"/>
                <a:chOff x="8000449" y="6582078"/>
                <a:chExt cx="134946" cy="486937"/>
              </a:xfrm>
            </p:grpSpPr>
            <p:cxnSp>
              <p:nvCxnSpPr>
                <p:cNvPr id="807" name="Google Shape;807;p33"/>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808" name="Google Shape;808;p33"/>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09" name="Google Shape;809;p33"/>
              <p:cNvGrpSpPr/>
              <p:nvPr/>
            </p:nvGrpSpPr>
            <p:grpSpPr>
              <a:xfrm>
                <a:off x="1020330" y="6582078"/>
                <a:ext cx="152410" cy="486937"/>
                <a:chOff x="8000158" y="6582078"/>
                <a:chExt cx="152410" cy="486937"/>
              </a:xfrm>
            </p:grpSpPr>
            <p:cxnSp>
              <p:nvCxnSpPr>
                <p:cNvPr id="810" name="Google Shape;810;p33"/>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811" name="Google Shape;811;p33"/>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812" name="Google Shape;812;p33"/>
            <p:cNvGrpSpPr/>
            <p:nvPr/>
          </p:nvGrpSpPr>
          <p:grpSpPr>
            <a:xfrm>
              <a:off x="-151325" y="454075"/>
              <a:ext cx="139710" cy="5944460"/>
              <a:chOff x="-238875" y="454075"/>
              <a:chExt cx="139710" cy="5944460"/>
            </a:xfrm>
          </p:grpSpPr>
          <p:cxnSp>
            <p:nvCxnSpPr>
              <p:cNvPr id="813" name="Google Shape;813;p33"/>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814" name="Google Shape;814;p33"/>
              <p:cNvGrpSpPr/>
              <p:nvPr/>
            </p:nvGrpSpPr>
            <p:grpSpPr>
              <a:xfrm rot="5400000">
                <a:off x="-245211" y="5914393"/>
                <a:ext cx="152380" cy="139710"/>
                <a:chOff x="7965906" y="6512415"/>
                <a:chExt cx="152380" cy="556604"/>
              </a:xfrm>
            </p:grpSpPr>
            <p:cxnSp>
              <p:nvCxnSpPr>
                <p:cNvPr id="815" name="Google Shape;815;p33"/>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16" name="Google Shape;816;p33"/>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17" name="Google Shape;817;p33"/>
              <p:cNvGrpSpPr/>
              <p:nvPr/>
            </p:nvGrpSpPr>
            <p:grpSpPr>
              <a:xfrm rot="5400000">
                <a:off x="-245211" y="5423916"/>
                <a:ext cx="152381" cy="139710"/>
                <a:chOff x="7949071" y="6512415"/>
                <a:chExt cx="152381" cy="556604"/>
              </a:xfrm>
            </p:grpSpPr>
            <p:cxnSp>
              <p:nvCxnSpPr>
                <p:cNvPr id="818" name="Google Shape;818;p33"/>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19" name="Google Shape;819;p33"/>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20" name="Google Shape;820;p33"/>
              <p:cNvGrpSpPr/>
              <p:nvPr/>
            </p:nvGrpSpPr>
            <p:grpSpPr>
              <a:xfrm rot="5400000">
                <a:off x="-245211" y="4966772"/>
                <a:ext cx="152381" cy="139710"/>
                <a:chOff x="7965569" y="6512415"/>
                <a:chExt cx="152381" cy="556604"/>
              </a:xfrm>
            </p:grpSpPr>
            <p:cxnSp>
              <p:nvCxnSpPr>
                <p:cNvPr id="821" name="Google Shape;821;p33"/>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22" name="Google Shape;822;p33"/>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23" name="Google Shape;823;p33"/>
              <p:cNvGrpSpPr/>
              <p:nvPr/>
            </p:nvGrpSpPr>
            <p:grpSpPr>
              <a:xfrm rot="5400000">
                <a:off x="-245211" y="4493755"/>
                <a:ext cx="152381" cy="139710"/>
                <a:chOff x="7966194" y="6512415"/>
                <a:chExt cx="152381" cy="556604"/>
              </a:xfrm>
            </p:grpSpPr>
            <p:cxnSp>
              <p:nvCxnSpPr>
                <p:cNvPr id="824" name="Google Shape;824;p33"/>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25" name="Google Shape;825;p33"/>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26" name="Google Shape;826;p33"/>
              <p:cNvGrpSpPr/>
              <p:nvPr/>
            </p:nvGrpSpPr>
            <p:grpSpPr>
              <a:xfrm rot="5400000">
                <a:off x="-245211" y="4019150"/>
                <a:ext cx="152380" cy="139710"/>
                <a:chOff x="7965231" y="6512415"/>
                <a:chExt cx="152380" cy="556604"/>
              </a:xfrm>
            </p:grpSpPr>
            <p:cxnSp>
              <p:nvCxnSpPr>
                <p:cNvPr id="827" name="Google Shape;827;p33"/>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28" name="Google Shape;828;p33"/>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29" name="Google Shape;829;p33"/>
              <p:cNvGrpSpPr/>
              <p:nvPr/>
            </p:nvGrpSpPr>
            <p:grpSpPr>
              <a:xfrm rot="5400000">
                <a:off x="-245211" y="3546133"/>
                <a:ext cx="152380" cy="139710"/>
                <a:chOff x="7965856" y="6512415"/>
                <a:chExt cx="152380" cy="556604"/>
              </a:xfrm>
            </p:grpSpPr>
            <p:cxnSp>
              <p:nvCxnSpPr>
                <p:cNvPr id="830" name="Google Shape;830;p33"/>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31" name="Google Shape;831;p33"/>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32" name="Google Shape;832;p33"/>
              <p:cNvGrpSpPr/>
              <p:nvPr/>
            </p:nvGrpSpPr>
            <p:grpSpPr>
              <a:xfrm rot="5400000">
                <a:off x="-245211" y="3073116"/>
                <a:ext cx="152380" cy="139710"/>
                <a:chOff x="7966481" y="6512415"/>
                <a:chExt cx="152380" cy="556604"/>
              </a:xfrm>
            </p:grpSpPr>
            <p:cxnSp>
              <p:nvCxnSpPr>
                <p:cNvPr id="833" name="Google Shape;833;p33"/>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34" name="Google Shape;834;p33"/>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35" name="Google Shape;835;p33"/>
              <p:cNvGrpSpPr/>
              <p:nvPr/>
            </p:nvGrpSpPr>
            <p:grpSpPr>
              <a:xfrm rot="5400000">
                <a:off x="-245211" y="2598512"/>
                <a:ext cx="152381" cy="139710"/>
                <a:chOff x="7965519" y="6512415"/>
                <a:chExt cx="152381" cy="556604"/>
              </a:xfrm>
            </p:grpSpPr>
            <p:cxnSp>
              <p:nvCxnSpPr>
                <p:cNvPr id="836" name="Google Shape;836;p33"/>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37" name="Google Shape;837;p33"/>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38" name="Google Shape;838;p33"/>
              <p:cNvGrpSpPr/>
              <p:nvPr/>
            </p:nvGrpSpPr>
            <p:grpSpPr>
              <a:xfrm rot="5400000">
                <a:off x="-245211" y="2125495"/>
                <a:ext cx="152381" cy="139710"/>
                <a:chOff x="7966144" y="6512415"/>
                <a:chExt cx="152381" cy="556604"/>
              </a:xfrm>
            </p:grpSpPr>
            <p:cxnSp>
              <p:nvCxnSpPr>
                <p:cNvPr id="839" name="Google Shape;839;p33"/>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40" name="Google Shape;840;p33"/>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41" name="Google Shape;841;p33"/>
              <p:cNvGrpSpPr/>
              <p:nvPr/>
            </p:nvGrpSpPr>
            <p:grpSpPr>
              <a:xfrm rot="5400000">
                <a:off x="-245211" y="1650890"/>
                <a:ext cx="152380" cy="139710"/>
                <a:chOff x="7965181" y="6512415"/>
                <a:chExt cx="152380" cy="556604"/>
              </a:xfrm>
            </p:grpSpPr>
            <p:cxnSp>
              <p:nvCxnSpPr>
                <p:cNvPr id="842" name="Google Shape;842;p33"/>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43" name="Google Shape;843;p33"/>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44" name="Google Shape;844;p33"/>
              <p:cNvGrpSpPr/>
              <p:nvPr/>
            </p:nvGrpSpPr>
            <p:grpSpPr>
              <a:xfrm rot="5400000">
                <a:off x="-245211" y="971523"/>
                <a:ext cx="152381" cy="139710"/>
                <a:chOff x="7966405" y="6512415"/>
                <a:chExt cx="152381" cy="556604"/>
              </a:xfrm>
            </p:grpSpPr>
            <p:cxnSp>
              <p:nvCxnSpPr>
                <p:cNvPr id="845" name="Google Shape;845;p33"/>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846" name="Google Shape;846;p33"/>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847" name="Google Shape;847;p33"/>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848" name="Google Shape;848;p33"/>
            <p:cNvGrpSpPr/>
            <p:nvPr/>
          </p:nvGrpSpPr>
          <p:grpSpPr>
            <a:xfrm>
              <a:off x="9166351" y="454075"/>
              <a:ext cx="122246" cy="5944460"/>
              <a:chOff x="-239006" y="454075"/>
              <a:chExt cx="122246" cy="5944460"/>
            </a:xfrm>
          </p:grpSpPr>
          <p:cxnSp>
            <p:nvCxnSpPr>
              <p:cNvPr id="849" name="Google Shape;849;p33"/>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850" name="Google Shape;850;p33"/>
              <p:cNvGrpSpPr/>
              <p:nvPr/>
            </p:nvGrpSpPr>
            <p:grpSpPr>
              <a:xfrm rot="5400000">
                <a:off x="-254074" y="5940586"/>
                <a:ext cx="152380" cy="122246"/>
                <a:chOff x="7983367" y="6582512"/>
                <a:chExt cx="152380" cy="487029"/>
              </a:xfrm>
            </p:grpSpPr>
            <p:cxnSp>
              <p:nvCxnSpPr>
                <p:cNvPr id="851" name="Google Shape;851;p33"/>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52" name="Google Shape;852;p33"/>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53" name="Google Shape;853;p33"/>
              <p:cNvGrpSpPr/>
              <p:nvPr/>
            </p:nvGrpSpPr>
            <p:grpSpPr>
              <a:xfrm rot="5400000">
                <a:off x="-254074" y="5450108"/>
                <a:ext cx="152380" cy="122246"/>
                <a:chOff x="7966531" y="6582512"/>
                <a:chExt cx="152380" cy="487029"/>
              </a:xfrm>
            </p:grpSpPr>
            <p:cxnSp>
              <p:nvCxnSpPr>
                <p:cNvPr id="854" name="Google Shape;854;p33"/>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55" name="Google Shape;855;p33"/>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56" name="Google Shape;856;p33"/>
              <p:cNvGrpSpPr/>
              <p:nvPr/>
            </p:nvGrpSpPr>
            <p:grpSpPr>
              <a:xfrm rot="5400000">
                <a:off x="-254074" y="4992964"/>
                <a:ext cx="152381" cy="122246"/>
                <a:chOff x="7983029" y="6582512"/>
                <a:chExt cx="152381" cy="487029"/>
              </a:xfrm>
            </p:grpSpPr>
            <p:cxnSp>
              <p:nvCxnSpPr>
                <p:cNvPr id="857" name="Google Shape;857;p33"/>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58" name="Google Shape;858;p33"/>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59" name="Google Shape;859;p33"/>
              <p:cNvGrpSpPr/>
              <p:nvPr/>
            </p:nvGrpSpPr>
            <p:grpSpPr>
              <a:xfrm rot="5400000">
                <a:off x="-254074" y="4519947"/>
                <a:ext cx="152381" cy="122246"/>
                <a:chOff x="7983654" y="6582512"/>
                <a:chExt cx="152381" cy="487029"/>
              </a:xfrm>
            </p:grpSpPr>
            <p:cxnSp>
              <p:nvCxnSpPr>
                <p:cNvPr id="860" name="Google Shape;860;p33"/>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61" name="Google Shape;861;p33"/>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62" name="Google Shape;862;p33"/>
              <p:cNvGrpSpPr/>
              <p:nvPr/>
            </p:nvGrpSpPr>
            <p:grpSpPr>
              <a:xfrm rot="5400000">
                <a:off x="-254074" y="4045343"/>
                <a:ext cx="152380" cy="122246"/>
                <a:chOff x="7982692" y="6582512"/>
                <a:chExt cx="152380" cy="487029"/>
              </a:xfrm>
            </p:grpSpPr>
            <p:cxnSp>
              <p:nvCxnSpPr>
                <p:cNvPr id="863" name="Google Shape;863;p33"/>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64" name="Google Shape;864;p33"/>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65" name="Google Shape;865;p33"/>
              <p:cNvGrpSpPr/>
              <p:nvPr/>
            </p:nvGrpSpPr>
            <p:grpSpPr>
              <a:xfrm rot="5400000">
                <a:off x="-254074" y="3572326"/>
                <a:ext cx="152380" cy="122246"/>
                <a:chOff x="7983317" y="6582512"/>
                <a:chExt cx="152380" cy="487029"/>
              </a:xfrm>
            </p:grpSpPr>
            <p:cxnSp>
              <p:nvCxnSpPr>
                <p:cNvPr id="866" name="Google Shape;866;p33"/>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67" name="Google Shape;867;p33"/>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68" name="Google Shape;868;p33"/>
              <p:cNvGrpSpPr/>
              <p:nvPr/>
            </p:nvGrpSpPr>
            <p:grpSpPr>
              <a:xfrm rot="5400000">
                <a:off x="-254074" y="3099309"/>
                <a:ext cx="152380" cy="122246"/>
                <a:chOff x="7983942" y="6582512"/>
                <a:chExt cx="152380" cy="487029"/>
              </a:xfrm>
            </p:grpSpPr>
            <p:cxnSp>
              <p:nvCxnSpPr>
                <p:cNvPr id="869" name="Google Shape;869;p33"/>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70" name="Google Shape;870;p33"/>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71" name="Google Shape;871;p33"/>
              <p:cNvGrpSpPr/>
              <p:nvPr/>
            </p:nvGrpSpPr>
            <p:grpSpPr>
              <a:xfrm rot="5400000">
                <a:off x="-254074" y="2624704"/>
                <a:ext cx="152381" cy="122246"/>
                <a:chOff x="7982979" y="6582512"/>
                <a:chExt cx="152381" cy="487029"/>
              </a:xfrm>
            </p:grpSpPr>
            <p:cxnSp>
              <p:nvCxnSpPr>
                <p:cNvPr id="872" name="Google Shape;872;p33"/>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73" name="Google Shape;873;p33"/>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74" name="Google Shape;874;p33"/>
              <p:cNvGrpSpPr/>
              <p:nvPr/>
            </p:nvGrpSpPr>
            <p:grpSpPr>
              <a:xfrm rot="5400000">
                <a:off x="-254074" y="2151687"/>
                <a:ext cx="152381" cy="122246"/>
                <a:chOff x="7983604" y="6582512"/>
                <a:chExt cx="152381" cy="487029"/>
              </a:xfrm>
            </p:grpSpPr>
            <p:cxnSp>
              <p:nvCxnSpPr>
                <p:cNvPr id="875" name="Google Shape;875;p33"/>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76" name="Google Shape;876;p33"/>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77" name="Google Shape;877;p33"/>
              <p:cNvGrpSpPr/>
              <p:nvPr/>
            </p:nvGrpSpPr>
            <p:grpSpPr>
              <a:xfrm rot="5400000">
                <a:off x="-254074" y="1677083"/>
                <a:ext cx="152380" cy="122246"/>
                <a:chOff x="7982642" y="6582512"/>
                <a:chExt cx="152380" cy="487029"/>
              </a:xfrm>
            </p:grpSpPr>
            <p:cxnSp>
              <p:nvCxnSpPr>
                <p:cNvPr id="878" name="Google Shape;878;p33"/>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79" name="Google Shape;879;p33"/>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880" name="Google Shape;880;p33"/>
              <p:cNvGrpSpPr/>
              <p:nvPr/>
            </p:nvGrpSpPr>
            <p:grpSpPr>
              <a:xfrm rot="5400000">
                <a:off x="-254074" y="997716"/>
                <a:ext cx="152381" cy="122246"/>
                <a:chOff x="7983866" y="6582512"/>
                <a:chExt cx="152381" cy="487029"/>
              </a:xfrm>
            </p:grpSpPr>
            <p:cxnSp>
              <p:nvCxnSpPr>
                <p:cNvPr id="881" name="Google Shape;881;p33"/>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882" name="Google Shape;882;p33"/>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883" name="Google Shape;883;p33"/>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884" name="Google Shape;884;p33"/>
            <p:cNvGrpSpPr/>
            <p:nvPr/>
          </p:nvGrpSpPr>
          <p:grpSpPr>
            <a:xfrm>
              <a:off x="458318" y="-141165"/>
              <a:ext cx="8225401" cy="122223"/>
              <a:chOff x="458318" y="6582508"/>
              <a:chExt cx="8225401" cy="486937"/>
            </a:xfrm>
          </p:grpSpPr>
          <p:cxnSp>
            <p:nvCxnSpPr>
              <p:cNvPr id="885" name="Google Shape;885;p33"/>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886" name="Google Shape;886;p33"/>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887" name="Google Shape;887;p33"/>
              <p:cNvGrpSpPr/>
              <p:nvPr/>
            </p:nvGrpSpPr>
            <p:grpSpPr>
              <a:xfrm>
                <a:off x="7969295" y="6582508"/>
                <a:ext cx="152409" cy="486937"/>
                <a:chOff x="7966552" y="6582508"/>
                <a:chExt cx="152409" cy="486937"/>
              </a:xfrm>
            </p:grpSpPr>
            <p:cxnSp>
              <p:nvCxnSpPr>
                <p:cNvPr id="888" name="Google Shape;888;p33"/>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889" name="Google Shape;889;p33"/>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90" name="Google Shape;890;p33"/>
              <p:cNvGrpSpPr/>
              <p:nvPr/>
            </p:nvGrpSpPr>
            <p:grpSpPr>
              <a:xfrm>
                <a:off x="7288211" y="6582508"/>
                <a:ext cx="134946" cy="486937"/>
                <a:chOff x="7983725" y="6582508"/>
                <a:chExt cx="134946" cy="486937"/>
              </a:xfrm>
            </p:grpSpPr>
            <p:cxnSp>
              <p:nvCxnSpPr>
                <p:cNvPr id="891" name="Google Shape;891;p33"/>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892" name="Google Shape;892;p33"/>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93" name="Google Shape;893;p33"/>
              <p:cNvGrpSpPr/>
              <p:nvPr/>
            </p:nvGrpSpPr>
            <p:grpSpPr>
              <a:xfrm>
                <a:off x="6589663" y="6582508"/>
                <a:ext cx="152409" cy="486937"/>
                <a:chOff x="7983434" y="6582508"/>
                <a:chExt cx="152409" cy="486937"/>
              </a:xfrm>
            </p:grpSpPr>
            <p:cxnSp>
              <p:nvCxnSpPr>
                <p:cNvPr id="894" name="Google Shape;894;p33"/>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895" name="Google Shape;895;p33"/>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96" name="Google Shape;896;p33"/>
              <p:cNvGrpSpPr/>
              <p:nvPr/>
            </p:nvGrpSpPr>
            <p:grpSpPr>
              <a:xfrm>
                <a:off x="5891116" y="6582508"/>
                <a:ext cx="152410" cy="486937"/>
                <a:chOff x="7983144" y="6582508"/>
                <a:chExt cx="152410" cy="486937"/>
              </a:xfrm>
            </p:grpSpPr>
            <p:cxnSp>
              <p:nvCxnSpPr>
                <p:cNvPr id="897" name="Google Shape;897;p33"/>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898" name="Google Shape;898;p33"/>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899" name="Google Shape;899;p33"/>
              <p:cNvGrpSpPr/>
              <p:nvPr/>
            </p:nvGrpSpPr>
            <p:grpSpPr>
              <a:xfrm>
                <a:off x="5192568" y="6582508"/>
                <a:ext cx="152410" cy="486937"/>
                <a:chOff x="7982853" y="6582508"/>
                <a:chExt cx="152410" cy="486937"/>
              </a:xfrm>
            </p:grpSpPr>
            <p:cxnSp>
              <p:nvCxnSpPr>
                <p:cNvPr id="900" name="Google Shape;900;p33"/>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901" name="Google Shape;901;p33"/>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02" name="Google Shape;902;p33"/>
              <p:cNvGrpSpPr/>
              <p:nvPr/>
            </p:nvGrpSpPr>
            <p:grpSpPr>
              <a:xfrm>
                <a:off x="4495607" y="6582508"/>
                <a:ext cx="146060" cy="486937"/>
                <a:chOff x="7984149" y="6582508"/>
                <a:chExt cx="146060" cy="486937"/>
              </a:xfrm>
            </p:grpSpPr>
            <p:cxnSp>
              <p:nvCxnSpPr>
                <p:cNvPr id="903" name="Google Shape;903;p33"/>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904" name="Google Shape;904;p33"/>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05" name="Google Shape;905;p33"/>
              <p:cNvGrpSpPr/>
              <p:nvPr/>
            </p:nvGrpSpPr>
            <p:grpSpPr>
              <a:xfrm>
                <a:off x="3797059" y="6582508"/>
                <a:ext cx="152410" cy="486937"/>
                <a:chOff x="7983858" y="6582508"/>
                <a:chExt cx="152410" cy="486937"/>
              </a:xfrm>
            </p:grpSpPr>
            <p:cxnSp>
              <p:nvCxnSpPr>
                <p:cNvPr id="906" name="Google Shape;906;p33"/>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907" name="Google Shape;907;p33"/>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08" name="Google Shape;908;p33"/>
              <p:cNvGrpSpPr/>
              <p:nvPr/>
            </p:nvGrpSpPr>
            <p:grpSpPr>
              <a:xfrm>
                <a:off x="3098511" y="6582508"/>
                <a:ext cx="152410" cy="486937"/>
                <a:chOff x="7983567" y="6582508"/>
                <a:chExt cx="152410" cy="486937"/>
              </a:xfrm>
            </p:grpSpPr>
            <p:cxnSp>
              <p:nvCxnSpPr>
                <p:cNvPr id="909" name="Google Shape;909;p33"/>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910" name="Google Shape;910;p33"/>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11" name="Google Shape;911;p33"/>
              <p:cNvGrpSpPr/>
              <p:nvPr/>
            </p:nvGrpSpPr>
            <p:grpSpPr>
              <a:xfrm>
                <a:off x="2399963" y="6582508"/>
                <a:ext cx="152410" cy="486937"/>
                <a:chOff x="7983276" y="6582508"/>
                <a:chExt cx="152410" cy="486937"/>
              </a:xfrm>
            </p:grpSpPr>
            <p:cxnSp>
              <p:nvCxnSpPr>
                <p:cNvPr id="912" name="Google Shape;912;p33"/>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913" name="Google Shape;913;p33"/>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14" name="Google Shape;914;p33"/>
              <p:cNvGrpSpPr/>
              <p:nvPr/>
            </p:nvGrpSpPr>
            <p:grpSpPr>
              <a:xfrm>
                <a:off x="1718879" y="6582508"/>
                <a:ext cx="134946" cy="486937"/>
                <a:chOff x="8000449" y="6582508"/>
                <a:chExt cx="134946" cy="486937"/>
              </a:xfrm>
            </p:grpSpPr>
            <p:cxnSp>
              <p:nvCxnSpPr>
                <p:cNvPr id="915" name="Google Shape;915;p33"/>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916" name="Google Shape;916;p33"/>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17" name="Google Shape;917;p33"/>
              <p:cNvGrpSpPr/>
              <p:nvPr/>
            </p:nvGrpSpPr>
            <p:grpSpPr>
              <a:xfrm>
                <a:off x="1020330" y="6582508"/>
                <a:ext cx="152410" cy="486937"/>
                <a:chOff x="8000158" y="6582508"/>
                <a:chExt cx="152410" cy="486937"/>
              </a:xfrm>
            </p:grpSpPr>
            <p:cxnSp>
              <p:nvCxnSpPr>
                <p:cNvPr id="918" name="Google Shape;918;p33"/>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919" name="Google Shape;919;p33"/>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920" name="Google Shape;920;p33"/>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21" name="Google Shape;921;p33"/>
          <p:cNvSpPr txBox="1"/>
          <p:nvPr>
            <p:ph idx="1" type="body"/>
          </p:nvPr>
        </p:nvSpPr>
        <p:spPr>
          <a:xfrm>
            <a:off x="731521" y="2179320"/>
            <a:ext cx="13164821" cy="54997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2" name="Google Shape;922;p33"/>
          <p:cNvSpPr txBox="1"/>
          <p:nvPr>
            <p:ph idx="2"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923" name="Google Shape;923;p33"/>
          <p:cNvSpPr txBox="1"/>
          <p:nvPr>
            <p:ph idx="3"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cSld name="2">
    <p:spTree>
      <p:nvGrpSpPr>
        <p:cNvPr id="924" name="Shape 924"/>
        <p:cNvGrpSpPr/>
        <p:nvPr/>
      </p:nvGrpSpPr>
      <p:grpSpPr>
        <a:xfrm>
          <a:off x="0" y="0"/>
          <a:ext cx="0" cy="0"/>
          <a:chOff x="0" y="0"/>
          <a:chExt cx="0" cy="0"/>
        </a:xfrm>
      </p:grpSpPr>
      <p:grpSp>
        <p:nvGrpSpPr>
          <p:cNvPr id="925" name="Google Shape;925;p34"/>
          <p:cNvGrpSpPr/>
          <p:nvPr/>
        </p:nvGrpSpPr>
        <p:grpSpPr>
          <a:xfrm>
            <a:off x="-241302" y="-169545"/>
            <a:ext cx="15102842" cy="8564881"/>
            <a:chOff x="-151325" y="-141165"/>
            <a:chExt cx="9439923" cy="7136527"/>
          </a:xfrm>
        </p:grpSpPr>
        <p:grpSp>
          <p:nvGrpSpPr>
            <p:cNvPr id="926" name="Google Shape;926;p34"/>
            <p:cNvGrpSpPr/>
            <p:nvPr/>
          </p:nvGrpSpPr>
          <p:grpSpPr>
            <a:xfrm>
              <a:off x="458318" y="6873139"/>
              <a:ext cx="8225401" cy="122223"/>
              <a:chOff x="458318" y="6582078"/>
              <a:chExt cx="8225401" cy="486937"/>
            </a:xfrm>
          </p:grpSpPr>
          <p:cxnSp>
            <p:nvCxnSpPr>
              <p:cNvPr id="927" name="Google Shape;927;p34"/>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28" name="Google Shape;928;p34"/>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929" name="Google Shape;929;p34"/>
              <p:cNvGrpSpPr/>
              <p:nvPr/>
            </p:nvGrpSpPr>
            <p:grpSpPr>
              <a:xfrm>
                <a:off x="7969295" y="6582078"/>
                <a:ext cx="152409" cy="486937"/>
                <a:chOff x="7966552" y="6582078"/>
                <a:chExt cx="152409" cy="486937"/>
              </a:xfrm>
            </p:grpSpPr>
            <p:cxnSp>
              <p:nvCxnSpPr>
                <p:cNvPr id="930" name="Google Shape;930;p34"/>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31" name="Google Shape;931;p34"/>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32" name="Google Shape;932;p34"/>
              <p:cNvGrpSpPr/>
              <p:nvPr/>
            </p:nvGrpSpPr>
            <p:grpSpPr>
              <a:xfrm>
                <a:off x="7288211" y="6582078"/>
                <a:ext cx="134946" cy="486937"/>
                <a:chOff x="7983725" y="6582078"/>
                <a:chExt cx="134946" cy="486937"/>
              </a:xfrm>
            </p:grpSpPr>
            <p:cxnSp>
              <p:nvCxnSpPr>
                <p:cNvPr id="933" name="Google Shape;933;p34"/>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34" name="Google Shape;934;p34"/>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35" name="Google Shape;935;p34"/>
              <p:cNvGrpSpPr/>
              <p:nvPr/>
            </p:nvGrpSpPr>
            <p:grpSpPr>
              <a:xfrm>
                <a:off x="6589663" y="6582078"/>
                <a:ext cx="152409" cy="486937"/>
                <a:chOff x="7983434" y="6582078"/>
                <a:chExt cx="152409" cy="486937"/>
              </a:xfrm>
            </p:grpSpPr>
            <p:cxnSp>
              <p:nvCxnSpPr>
                <p:cNvPr id="936" name="Google Shape;936;p34"/>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37" name="Google Shape;937;p34"/>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38" name="Google Shape;938;p34"/>
              <p:cNvGrpSpPr/>
              <p:nvPr/>
            </p:nvGrpSpPr>
            <p:grpSpPr>
              <a:xfrm>
                <a:off x="5891116" y="6582078"/>
                <a:ext cx="152410" cy="486937"/>
                <a:chOff x="7983144" y="6582078"/>
                <a:chExt cx="152410" cy="486937"/>
              </a:xfrm>
            </p:grpSpPr>
            <p:cxnSp>
              <p:nvCxnSpPr>
                <p:cNvPr id="939" name="Google Shape;939;p34"/>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40" name="Google Shape;940;p34"/>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41" name="Google Shape;941;p34"/>
              <p:cNvGrpSpPr/>
              <p:nvPr/>
            </p:nvGrpSpPr>
            <p:grpSpPr>
              <a:xfrm>
                <a:off x="5192568" y="6582078"/>
                <a:ext cx="152410" cy="486937"/>
                <a:chOff x="7982853" y="6582078"/>
                <a:chExt cx="152410" cy="486937"/>
              </a:xfrm>
            </p:grpSpPr>
            <p:cxnSp>
              <p:nvCxnSpPr>
                <p:cNvPr id="942" name="Google Shape;942;p34"/>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43" name="Google Shape;943;p34"/>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44" name="Google Shape;944;p34"/>
              <p:cNvGrpSpPr/>
              <p:nvPr/>
            </p:nvGrpSpPr>
            <p:grpSpPr>
              <a:xfrm>
                <a:off x="4495607" y="6582078"/>
                <a:ext cx="146060" cy="486937"/>
                <a:chOff x="7984149" y="6582078"/>
                <a:chExt cx="146060" cy="486937"/>
              </a:xfrm>
            </p:grpSpPr>
            <p:cxnSp>
              <p:nvCxnSpPr>
                <p:cNvPr id="945" name="Google Shape;945;p34"/>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46" name="Google Shape;946;p34"/>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47" name="Google Shape;947;p34"/>
              <p:cNvGrpSpPr/>
              <p:nvPr/>
            </p:nvGrpSpPr>
            <p:grpSpPr>
              <a:xfrm>
                <a:off x="3797059" y="6582078"/>
                <a:ext cx="152410" cy="486937"/>
                <a:chOff x="7983858" y="6582078"/>
                <a:chExt cx="152410" cy="486937"/>
              </a:xfrm>
            </p:grpSpPr>
            <p:cxnSp>
              <p:nvCxnSpPr>
                <p:cNvPr id="948" name="Google Shape;948;p34"/>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49" name="Google Shape;949;p34"/>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50" name="Google Shape;950;p34"/>
              <p:cNvGrpSpPr/>
              <p:nvPr/>
            </p:nvGrpSpPr>
            <p:grpSpPr>
              <a:xfrm>
                <a:off x="3098511" y="6582078"/>
                <a:ext cx="152410" cy="486937"/>
                <a:chOff x="7983567" y="6582078"/>
                <a:chExt cx="152410" cy="486937"/>
              </a:xfrm>
            </p:grpSpPr>
            <p:cxnSp>
              <p:nvCxnSpPr>
                <p:cNvPr id="951" name="Google Shape;951;p34"/>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52" name="Google Shape;952;p34"/>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53" name="Google Shape;953;p34"/>
              <p:cNvGrpSpPr/>
              <p:nvPr/>
            </p:nvGrpSpPr>
            <p:grpSpPr>
              <a:xfrm>
                <a:off x="2399963" y="6582078"/>
                <a:ext cx="152410" cy="486937"/>
                <a:chOff x="7983276" y="6582078"/>
                <a:chExt cx="152410" cy="486937"/>
              </a:xfrm>
            </p:grpSpPr>
            <p:cxnSp>
              <p:nvCxnSpPr>
                <p:cNvPr id="954" name="Google Shape;954;p34"/>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55" name="Google Shape;955;p34"/>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56" name="Google Shape;956;p34"/>
              <p:cNvGrpSpPr/>
              <p:nvPr/>
            </p:nvGrpSpPr>
            <p:grpSpPr>
              <a:xfrm>
                <a:off x="1718879" y="6582078"/>
                <a:ext cx="134946" cy="486937"/>
                <a:chOff x="8000449" y="6582078"/>
                <a:chExt cx="134946" cy="486937"/>
              </a:xfrm>
            </p:grpSpPr>
            <p:cxnSp>
              <p:nvCxnSpPr>
                <p:cNvPr id="957" name="Google Shape;957;p34"/>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58" name="Google Shape;958;p34"/>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959" name="Google Shape;959;p34"/>
              <p:cNvGrpSpPr/>
              <p:nvPr/>
            </p:nvGrpSpPr>
            <p:grpSpPr>
              <a:xfrm>
                <a:off x="1020330" y="6582078"/>
                <a:ext cx="152410" cy="486937"/>
                <a:chOff x="8000158" y="6582078"/>
                <a:chExt cx="152410" cy="486937"/>
              </a:xfrm>
            </p:grpSpPr>
            <p:cxnSp>
              <p:nvCxnSpPr>
                <p:cNvPr id="960" name="Google Shape;960;p34"/>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961" name="Google Shape;961;p34"/>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962" name="Google Shape;962;p34"/>
            <p:cNvGrpSpPr/>
            <p:nvPr/>
          </p:nvGrpSpPr>
          <p:grpSpPr>
            <a:xfrm>
              <a:off x="-151325" y="454075"/>
              <a:ext cx="139710" cy="5944460"/>
              <a:chOff x="-238875" y="454075"/>
              <a:chExt cx="139710" cy="5944460"/>
            </a:xfrm>
          </p:grpSpPr>
          <p:cxnSp>
            <p:nvCxnSpPr>
              <p:cNvPr id="963" name="Google Shape;963;p34"/>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964" name="Google Shape;964;p34"/>
              <p:cNvGrpSpPr/>
              <p:nvPr/>
            </p:nvGrpSpPr>
            <p:grpSpPr>
              <a:xfrm rot="5400000">
                <a:off x="-245211" y="5914393"/>
                <a:ext cx="152380" cy="139710"/>
                <a:chOff x="7965906" y="6512415"/>
                <a:chExt cx="152380" cy="556604"/>
              </a:xfrm>
            </p:grpSpPr>
            <p:cxnSp>
              <p:nvCxnSpPr>
                <p:cNvPr id="965" name="Google Shape;965;p34"/>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66" name="Google Shape;966;p34"/>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67" name="Google Shape;967;p34"/>
              <p:cNvGrpSpPr/>
              <p:nvPr/>
            </p:nvGrpSpPr>
            <p:grpSpPr>
              <a:xfrm rot="5400000">
                <a:off x="-245211" y="5423916"/>
                <a:ext cx="152381" cy="139710"/>
                <a:chOff x="7949071" y="6512415"/>
                <a:chExt cx="152381" cy="556604"/>
              </a:xfrm>
            </p:grpSpPr>
            <p:cxnSp>
              <p:nvCxnSpPr>
                <p:cNvPr id="968" name="Google Shape;968;p34"/>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69" name="Google Shape;969;p34"/>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70" name="Google Shape;970;p34"/>
              <p:cNvGrpSpPr/>
              <p:nvPr/>
            </p:nvGrpSpPr>
            <p:grpSpPr>
              <a:xfrm rot="5400000">
                <a:off x="-245211" y="4966772"/>
                <a:ext cx="152381" cy="139710"/>
                <a:chOff x="7965569" y="6512415"/>
                <a:chExt cx="152381" cy="556604"/>
              </a:xfrm>
            </p:grpSpPr>
            <p:cxnSp>
              <p:nvCxnSpPr>
                <p:cNvPr id="971" name="Google Shape;971;p34"/>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72" name="Google Shape;972;p34"/>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73" name="Google Shape;973;p34"/>
              <p:cNvGrpSpPr/>
              <p:nvPr/>
            </p:nvGrpSpPr>
            <p:grpSpPr>
              <a:xfrm rot="5400000">
                <a:off x="-245211" y="4493755"/>
                <a:ext cx="152381" cy="139710"/>
                <a:chOff x="7966194" y="6512415"/>
                <a:chExt cx="152381" cy="556604"/>
              </a:xfrm>
            </p:grpSpPr>
            <p:cxnSp>
              <p:nvCxnSpPr>
                <p:cNvPr id="974" name="Google Shape;974;p34"/>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75" name="Google Shape;975;p34"/>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76" name="Google Shape;976;p34"/>
              <p:cNvGrpSpPr/>
              <p:nvPr/>
            </p:nvGrpSpPr>
            <p:grpSpPr>
              <a:xfrm rot="5400000">
                <a:off x="-245211" y="4019150"/>
                <a:ext cx="152380" cy="139710"/>
                <a:chOff x="7965231" y="6512415"/>
                <a:chExt cx="152380" cy="556604"/>
              </a:xfrm>
            </p:grpSpPr>
            <p:cxnSp>
              <p:nvCxnSpPr>
                <p:cNvPr id="977" name="Google Shape;977;p34"/>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78" name="Google Shape;978;p34"/>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79" name="Google Shape;979;p34"/>
              <p:cNvGrpSpPr/>
              <p:nvPr/>
            </p:nvGrpSpPr>
            <p:grpSpPr>
              <a:xfrm rot="5400000">
                <a:off x="-245211" y="3546133"/>
                <a:ext cx="152380" cy="139710"/>
                <a:chOff x="7965856" y="6512415"/>
                <a:chExt cx="152380" cy="556604"/>
              </a:xfrm>
            </p:grpSpPr>
            <p:cxnSp>
              <p:nvCxnSpPr>
                <p:cNvPr id="980" name="Google Shape;980;p34"/>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81" name="Google Shape;981;p34"/>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82" name="Google Shape;982;p34"/>
              <p:cNvGrpSpPr/>
              <p:nvPr/>
            </p:nvGrpSpPr>
            <p:grpSpPr>
              <a:xfrm rot="5400000">
                <a:off x="-245211" y="3073116"/>
                <a:ext cx="152380" cy="139710"/>
                <a:chOff x="7966481" y="6512415"/>
                <a:chExt cx="152380" cy="556604"/>
              </a:xfrm>
            </p:grpSpPr>
            <p:cxnSp>
              <p:nvCxnSpPr>
                <p:cNvPr id="983" name="Google Shape;983;p34"/>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84" name="Google Shape;984;p34"/>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85" name="Google Shape;985;p34"/>
              <p:cNvGrpSpPr/>
              <p:nvPr/>
            </p:nvGrpSpPr>
            <p:grpSpPr>
              <a:xfrm rot="5400000">
                <a:off x="-245211" y="2598512"/>
                <a:ext cx="152381" cy="139710"/>
                <a:chOff x="7965519" y="6512415"/>
                <a:chExt cx="152381" cy="556604"/>
              </a:xfrm>
            </p:grpSpPr>
            <p:cxnSp>
              <p:nvCxnSpPr>
                <p:cNvPr id="986" name="Google Shape;986;p34"/>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87" name="Google Shape;987;p34"/>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88" name="Google Shape;988;p34"/>
              <p:cNvGrpSpPr/>
              <p:nvPr/>
            </p:nvGrpSpPr>
            <p:grpSpPr>
              <a:xfrm rot="5400000">
                <a:off x="-245211" y="2125495"/>
                <a:ext cx="152381" cy="139710"/>
                <a:chOff x="7966144" y="6512415"/>
                <a:chExt cx="152381" cy="556604"/>
              </a:xfrm>
            </p:grpSpPr>
            <p:cxnSp>
              <p:nvCxnSpPr>
                <p:cNvPr id="989" name="Google Shape;989;p34"/>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90" name="Google Shape;990;p34"/>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91" name="Google Shape;991;p34"/>
              <p:cNvGrpSpPr/>
              <p:nvPr/>
            </p:nvGrpSpPr>
            <p:grpSpPr>
              <a:xfrm rot="5400000">
                <a:off x="-245211" y="1650890"/>
                <a:ext cx="152380" cy="139710"/>
                <a:chOff x="7965181" y="6512415"/>
                <a:chExt cx="152380" cy="556604"/>
              </a:xfrm>
            </p:grpSpPr>
            <p:cxnSp>
              <p:nvCxnSpPr>
                <p:cNvPr id="992" name="Google Shape;992;p34"/>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93" name="Google Shape;993;p34"/>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994" name="Google Shape;994;p34"/>
              <p:cNvGrpSpPr/>
              <p:nvPr/>
            </p:nvGrpSpPr>
            <p:grpSpPr>
              <a:xfrm rot="5400000">
                <a:off x="-245211" y="971523"/>
                <a:ext cx="152381" cy="139710"/>
                <a:chOff x="7966405" y="6512415"/>
                <a:chExt cx="152381" cy="556604"/>
              </a:xfrm>
            </p:grpSpPr>
            <p:cxnSp>
              <p:nvCxnSpPr>
                <p:cNvPr id="995" name="Google Shape;995;p34"/>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996" name="Google Shape;996;p34"/>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997" name="Google Shape;997;p34"/>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998" name="Google Shape;998;p34"/>
            <p:cNvGrpSpPr/>
            <p:nvPr/>
          </p:nvGrpSpPr>
          <p:grpSpPr>
            <a:xfrm>
              <a:off x="9166351" y="454075"/>
              <a:ext cx="122246" cy="5944460"/>
              <a:chOff x="-239006" y="454075"/>
              <a:chExt cx="122246" cy="5944460"/>
            </a:xfrm>
          </p:grpSpPr>
          <p:cxnSp>
            <p:nvCxnSpPr>
              <p:cNvPr id="999" name="Google Shape;999;p34"/>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000" name="Google Shape;1000;p34"/>
              <p:cNvGrpSpPr/>
              <p:nvPr/>
            </p:nvGrpSpPr>
            <p:grpSpPr>
              <a:xfrm rot="5400000">
                <a:off x="-254074" y="5940586"/>
                <a:ext cx="152380" cy="122246"/>
                <a:chOff x="7983367" y="6582512"/>
                <a:chExt cx="152380" cy="487029"/>
              </a:xfrm>
            </p:grpSpPr>
            <p:cxnSp>
              <p:nvCxnSpPr>
                <p:cNvPr id="1001" name="Google Shape;1001;p34"/>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02" name="Google Shape;1002;p34"/>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03" name="Google Shape;1003;p34"/>
              <p:cNvGrpSpPr/>
              <p:nvPr/>
            </p:nvGrpSpPr>
            <p:grpSpPr>
              <a:xfrm rot="5400000">
                <a:off x="-254074" y="5450108"/>
                <a:ext cx="152380" cy="122246"/>
                <a:chOff x="7966531" y="6582512"/>
                <a:chExt cx="152380" cy="487029"/>
              </a:xfrm>
            </p:grpSpPr>
            <p:cxnSp>
              <p:nvCxnSpPr>
                <p:cNvPr id="1004" name="Google Shape;1004;p34"/>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05" name="Google Shape;1005;p34"/>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06" name="Google Shape;1006;p34"/>
              <p:cNvGrpSpPr/>
              <p:nvPr/>
            </p:nvGrpSpPr>
            <p:grpSpPr>
              <a:xfrm rot="5400000">
                <a:off x="-254074" y="4992964"/>
                <a:ext cx="152381" cy="122246"/>
                <a:chOff x="7983029" y="6582512"/>
                <a:chExt cx="152381" cy="487029"/>
              </a:xfrm>
            </p:grpSpPr>
            <p:cxnSp>
              <p:nvCxnSpPr>
                <p:cNvPr id="1007" name="Google Shape;1007;p34"/>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08" name="Google Shape;1008;p34"/>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09" name="Google Shape;1009;p34"/>
              <p:cNvGrpSpPr/>
              <p:nvPr/>
            </p:nvGrpSpPr>
            <p:grpSpPr>
              <a:xfrm rot="5400000">
                <a:off x="-254074" y="4519947"/>
                <a:ext cx="152381" cy="122246"/>
                <a:chOff x="7983654" y="6582512"/>
                <a:chExt cx="152381" cy="487029"/>
              </a:xfrm>
            </p:grpSpPr>
            <p:cxnSp>
              <p:nvCxnSpPr>
                <p:cNvPr id="1010" name="Google Shape;1010;p34"/>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11" name="Google Shape;1011;p34"/>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12" name="Google Shape;1012;p34"/>
              <p:cNvGrpSpPr/>
              <p:nvPr/>
            </p:nvGrpSpPr>
            <p:grpSpPr>
              <a:xfrm rot="5400000">
                <a:off x="-254074" y="4045343"/>
                <a:ext cx="152380" cy="122246"/>
                <a:chOff x="7982692" y="6582512"/>
                <a:chExt cx="152380" cy="487029"/>
              </a:xfrm>
            </p:grpSpPr>
            <p:cxnSp>
              <p:nvCxnSpPr>
                <p:cNvPr id="1013" name="Google Shape;1013;p34"/>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14" name="Google Shape;1014;p34"/>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15" name="Google Shape;1015;p34"/>
              <p:cNvGrpSpPr/>
              <p:nvPr/>
            </p:nvGrpSpPr>
            <p:grpSpPr>
              <a:xfrm rot="5400000">
                <a:off x="-254074" y="3572326"/>
                <a:ext cx="152380" cy="122246"/>
                <a:chOff x="7983317" y="6582512"/>
                <a:chExt cx="152380" cy="487029"/>
              </a:xfrm>
            </p:grpSpPr>
            <p:cxnSp>
              <p:nvCxnSpPr>
                <p:cNvPr id="1016" name="Google Shape;1016;p34"/>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17" name="Google Shape;1017;p34"/>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18" name="Google Shape;1018;p34"/>
              <p:cNvGrpSpPr/>
              <p:nvPr/>
            </p:nvGrpSpPr>
            <p:grpSpPr>
              <a:xfrm rot="5400000">
                <a:off x="-254074" y="3099309"/>
                <a:ext cx="152380" cy="122246"/>
                <a:chOff x="7983942" y="6582512"/>
                <a:chExt cx="152380" cy="487029"/>
              </a:xfrm>
            </p:grpSpPr>
            <p:cxnSp>
              <p:nvCxnSpPr>
                <p:cNvPr id="1019" name="Google Shape;1019;p34"/>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20" name="Google Shape;1020;p34"/>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21" name="Google Shape;1021;p34"/>
              <p:cNvGrpSpPr/>
              <p:nvPr/>
            </p:nvGrpSpPr>
            <p:grpSpPr>
              <a:xfrm rot="5400000">
                <a:off x="-254074" y="2624704"/>
                <a:ext cx="152381" cy="122246"/>
                <a:chOff x="7982979" y="6582512"/>
                <a:chExt cx="152381" cy="487029"/>
              </a:xfrm>
            </p:grpSpPr>
            <p:cxnSp>
              <p:nvCxnSpPr>
                <p:cNvPr id="1022" name="Google Shape;1022;p34"/>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23" name="Google Shape;1023;p34"/>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24" name="Google Shape;1024;p34"/>
              <p:cNvGrpSpPr/>
              <p:nvPr/>
            </p:nvGrpSpPr>
            <p:grpSpPr>
              <a:xfrm rot="5400000">
                <a:off x="-254074" y="2151687"/>
                <a:ext cx="152381" cy="122246"/>
                <a:chOff x="7983604" y="6582512"/>
                <a:chExt cx="152381" cy="487029"/>
              </a:xfrm>
            </p:grpSpPr>
            <p:cxnSp>
              <p:nvCxnSpPr>
                <p:cNvPr id="1025" name="Google Shape;1025;p34"/>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26" name="Google Shape;1026;p34"/>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27" name="Google Shape;1027;p34"/>
              <p:cNvGrpSpPr/>
              <p:nvPr/>
            </p:nvGrpSpPr>
            <p:grpSpPr>
              <a:xfrm rot="5400000">
                <a:off x="-254074" y="1677083"/>
                <a:ext cx="152380" cy="122246"/>
                <a:chOff x="7982642" y="6582512"/>
                <a:chExt cx="152380" cy="487029"/>
              </a:xfrm>
            </p:grpSpPr>
            <p:cxnSp>
              <p:nvCxnSpPr>
                <p:cNvPr id="1028" name="Google Shape;1028;p34"/>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29" name="Google Shape;1029;p34"/>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030" name="Google Shape;1030;p34"/>
              <p:cNvGrpSpPr/>
              <p:nvPr/>
            </p:nvGrpSpPr>
            <p:grpSpPr>
              <a:xfrm rot="5400000">
                <a:off x="-254074" y="997716"/>
                <a:ext cx="152381" cy="122246"/>
                <a:chOff x="7983866" y="6582512"/>
                <a:chExt cx="152381" cy="487029"/>
              </a:xfrm>
            </p:grpSpPr>
            <p:cxnSp>
              <p:nvCxnSpPr>
                <p:cNvPr id="1031" name="Google Shape;1031;p34"/>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032" name="Google Shape;1032;p34"/>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033" name="Google Shape;1033;p34"/>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034" name="Google Shape;1034;p34"/>
            <p:cNvGrpSpPr/>
            <p:nvPr/>
          </p:nvGrpSpPr>
          <p:grpSpPr>
            <a:xfrm>
              <a:off x="458318" y="-141165"/>
              <a:ext cx="8225401" cy="122223"/>
              <a:chOff x="458318" y="6582508"/>
              <a:chExt cx="8225401" cy="486937"/>
            </a:xfrm>
          </p:grpSpPr>
          <p:cxnSp>
            <p:nvCxnSpPr>
              <p:cNvPr id="1035" name="Google Shape;1035;p34"/>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36" name="Google Shape;1036;p34"/>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1037" name="Google Shape;1037;p34"/>
              <p:cNvGrpSpPr/>
              <p:nvPr/>
            </p:nvGrpSpPr>
            <p:grpSpPr>
              <a:xfrm>
                <a:off x="7969295" y="6582508"/>
                <a:ext cx="152409" cy="486937"/>
                <a:chOff x="7966552" y="6582508"/>
                <a:chExt cx="152409" cy="486937"/>
              </a:xfrm>
            </p:grpSpPr>
            <p:cxnSp>
              <p:nvCxnSpPr>
                <p:cNvPr id="1038" name="Google Shape;1038;p34"/>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39" name="Google Shape;1039;p34"/>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40" name="Google Shape;1040;p34"/>
              <p:cNvGrpSpPr/>
              <p:nvPr/>
            </p:nvGrpSpPr>
            <p:grpSpPr>
              <a:xfrm>
                <a:off x="7288211" y="6582508"/>
                <a:ext cx="134946" cy="486937"/>
                <a:chOff x="7983725" y="6582508"/>
                <a:chExt cx="134946" cy="486937"/>
              </a:xfrm>
            </p:grpSpPr>
            <p:cxnSp>
              <p:nvCxnSpPr>
                <p:cNvPr id="1041" name="Google Shape;1041;p34"/>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42" name="Google Shape;1042;p34"/>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43" name="Google Shape;1043;p34"/>
              <p:cNvGrpSpPr/>
              <p:nvPr/>
            </p:nvGrpSpPr>
            <p:grpSpPr>
              <a:xfrm>
                <a:off x="6589663" y="6582508"/>
                <a:ext cx="152409" cy="486937"/>
                <a:chOff x="7983434" y="6582508"/>
                <a:chExt cx="152409" cy="486937"/>
              </a:xfrm>
            </p:grpSpPr>
            <p:cxnSp>
              <p:nvCxnSpPr>
                <p:cNvPr id="1044" name="Google Shape;1044;p34"/>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45" name="Google Shape;1045;p34"/>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46" name="Google Shape;1046;p34"/>
              <p:cNvGrpSpPr/>
              <p:nvPr/>
            </p:nvGrpSpPr>
            <p:grpSpPr>
              <a:xfrm>
                <a:off x="5891116" y="6582508"/>
                <a:ext cx="152410" cy="486937"/>
                <a:chOff x="7983144" y="6582508"/>
                <a:chExt cx="152410" cy="486937"/>
              </a:xfrm>
            </p:grpSpPr>
            <p:cxnSp>
              <p:nvCxnSpPr>
                <p:cNvPr id="1047" name="Google Shape;1047;p34"/>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48" name="Google Shape;1048;p34"/>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49" name="Google Shape;1049;p34"/>
              <p:cNvGrpSpPr/>
              <p:nvPr/>
            </p:nvGrpSpPr>
            <p:grpSpPr>
              <a:xfrm>
                <a:off x="5192568" y="6582508"/>
                <a:ext cx="152410" cy="486937"/>
                <a:chOff x="7982853" y="6582508"/>
                <a:chExt cx="152410" cy="486937"/>
              </a:xfrm>
            </p:grpSpPr>
            <p:cxnSp>
              <p:nvCxnSpPr>
                <p:cNvPr id="1050" name="Google Shape;1050;p34"/>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51" name="Google Shape;1051;p34"/>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52" name="Google Shape;1052;p34"/>
              <p:cNvGrpSpPr/>
              <p:nvPr/>
            </p:nvGrpSpPr>
            <p:grpSpPr>
              <a:xfrm>
                <a:off x="4495607" y="6582508"/>
                <a:ext cx="146060" cy="486937"/>
                <a:chOff x="7984149" y="6582508"/>
                <a:chExt cx="146060" cy="486937"/>
              </a:xfrm>
            </p:grpSpPr>
            <p:cxnSp>
              <p:nvCxnSpPr>
                <p:cNvPr id="1053" name="Google Shape;1053;p34"/>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54" name="Google Shape;1054;p34"/>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55" name="Google Shape;1055;p34"/>
              <p:cNvGrpSpPr/>
              <p:nvPr/>
            </p:nvGrpSpPr>
            <p:grpSpPr>
              <a:xfrm>
                <a:off x="3797059" y="6582508"/>
                <a:ext cx="152410" cy="486937"/>
                <a:chOff x="7983858" y="6582508"/>
                <a:chExt cx="152410" cy="486937"/>
              </a:xfrm>
            </p:grpSpPr>
            <p:cxnSp>
              <p:nvCxnSpPr>
                <p:cNvPr id="1056" name="Google Shape;1056;p34"/>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57" name="Google Shape;1057;p34"/>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58" name="Google Shape;1058;p34"/>
              <p:cNvGrpSpPr/>
              <p:nvPr/>
            </p:nvGrpSpPr>
            <p:grpSpPr>
              <a:xfrm>
                <a:off x="3098511" y="6582508"/>
                <a:ext cx="152410" cy="486937"/>
                <a:chOff x="7983567" y="6582508"/>
                <a:chExt cx="152410" cy="486937"/>
              </a:xfrm>
            </p:grpSpPr>
            <p:cxnSp>
              <p:nvCxnSpPr>
                <p:cNvPr id="1059" name="Google Shape;1059;p34"/>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60" name="Google Shape;1060;p34"/>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61" name="Google Shape;1061;p34"/>
              <p:cNvGrpSpPr/>
              <p:nvPr/>
            </p:nvGrpSpPr>
            <p:grpSpPr>
              <a:xfrm>
                <a:off x="2399963" y="6582508"/>
                <a:ext cx="152410" cy="486937"/>
                <a:chOff x="7983276" y="6582508"/>
                <a:chExt cx="152410" cy="486937"/>
              </a:xfrm>
            </p:grpSpPr>
            <p:cxnSp>
              <p:nvCxnSpPr>
                <p:cNvPr id="1062" name="Google Shape;1062;p34"/>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63" name="Google Shape;1063;p34"/>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64" name="Google Shape;1064;p34"/>
              <p:cNvGrpSpPr/>
              <p:nvPr/>
            </p:nvGrpSpPr>
            <p:grpSpPr>
              <a:xfrm>
                <a:off x="1718879" y="6582508"/>
                <a:ext cx="134946" cy="486937"/>
                <a:chOff x="8000449" y="6582508"/>
                <a:chExt cx="134946" cy="486937"/>
              </a:xfrm>
            </p:grpSpPr>
            <p:cxnSp>
              <p:nvCxnSpPr>
                <p:cNvPr id="1065" name="Google Shape;1065;p34"/>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66" name="Google Shape;1066;p34"/>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67" name="Google Shape;1067;p34"/>
              <p:cNvGrpSpPr/>
              <p:nvPr/>
            </p:nvGrpSpPr>
            <p:grpSpPr>
              <a:xfrm>
                <a:off x="1020330" y="6582508"/>
                <a:ext cx="152410" cy="486937"/>
                <a:chOff x="8000158" y="6582508"/>
                <a:chExt cx="152410" cy="486937"/>
              </a:xfrm>
            </p:grpSpPr>
            <p:cxnSp>
              <p:nvCxnSpPr>
                <p:cNvPr id="1068" name="Google Shape;1068;p34"/>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069" name="Google Shape;1069;p34"/>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1070" name="Google Shape;1070;p34"/>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71" name="Google Shape;1071;p34"/>
          <p:cNvSpPr txBox="1"/>
          <p:nvPr>
            <p:ph idx="1"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1072" name="Google Shape;1072;p34"/>
          <p:cNvSpPr txBox="1"/>
          <p:nvPr>
            <p:ph idx="2" type="body"/>
          </p:nvPr>
        </p:nvSpPr>
        <p:spPr>
          <a:xfrm>
            <a:off x="732372" y="2179321"/>
            <a:ext cx="6459429"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73" name="Google Shape;1073;p34"/>
          <p:cNvSpPr txBox="1"/>
          <p:nvPr>
            <p:ph idx="3" type="body"/>
          </p:nvPr>
        </p:nvSpPr>
        <p:spPr>
          <a:xfrm>
            <a:off x="7435642" y="2179321"/>
            <a:ext cx="6459429"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74" name="Google Shape;1074;p34"/>
          <p:cNvSpPr txBox="1"/>
          <p:nvPr>
            <p:ph idx="4"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1:2">
    <p:spTree>
      <p:nvGrpSpPr>
        <p:cNvPr id="1075" name="Shape 1075"/>
        <p:cNvGrpSpPr/>
        <p:nvPr/>
      </p:nvGrpSpPr>
      <p:grpSpPr>
        <a:xfrm>
          <a:off x="0" y="0"/>
          <a:ext cx="0" cy="0"/>
          <a:chOff x="0" y="0"/>
          <a:chExt cx="0" cy="0"/>
        </a:xfrm>
      </p:grpSpPr>
      <p:grpSp>
        <p:nvGrpSpPr>
          <p:cNvPr id="1076" name="Google Shape;1076;p35"/>
          <p:cNvGrpSpPr/>
          <p:nvPr/>
        </p:nvGrpSpPr>
        <p:grpSpPr>
          <a:xfrm>
            <a:off x="-241302" y="-169545"/>
            <a:ext cx="15102842" cy="8564881"/>
            <a:chOff x="-151325" y="-141165"/>
            <a:chExt cx="9439923" cy="7136527"/>
          </a:xfrm>
        </p:grpSpPr>
        <p:grpSp>
          <p:nvGrpSpPr>
            <p:cNvPr id="1077" name="Google Shape;1077;p35"/>
            <p:cNvGrpSpPr/>
            <p:nvPr/>
          </p:nvGrpSpPr>
          <p:grpSpPr>
            <a:xfrm>
              <a:off x="458318" y="6873139"/>
              <a:ext cx="8225401" cy="122223"/>
              <a:chOff x="458318" y="6582078"/>
              <a:chExt cx="8225401" cy="486937"/>
            </a:xfrm>
          </p:grpSpPr>
          <p:cxnSp>
            <p:nvCxnSpPr>
              <p:cNvPr id="1078" name="Google Shape;1078;p35"/>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079" name="Google Shape;1079;p35"/>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1080" name="Google Shape;1080;p35"/>
              <p:cNvGrpSpPr/>
              <p:nvPr/>
            </p:nvGrpSpPr>
            <p:grpSpPr>
              <a:xfrm>
                <a:off x="7969295" y="6582078"/>
                <a:ext cx="152409" cy="486937"/>
                <a:chOff x="7966552" y="6582078"/>
                <a:chExt cx="152409" cy="486937"/>
              </a:xfrm>
            </p:grpSpPr>
            <p:cxnSp>
              <p:nvCxnSpPr>
                <p:cNvPr id="1081" name="Google Shape;1081;p35"/>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082" name="Google Shape;1082;p35"/>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83" name="Google Shape;1083;p35"/>
              <p:cNvGrpSpPr/>
              <p:nvPr/>
            </p:nvGrpSpPr>
            <p:grpSpPr>
              <a:xfrm>
                <a:off x="7288211" y="6582078"/>
                <a:ext cx="134946" cy="486937"/>
                <a:chOff x="7983725" y="6582078"/>
                <a:chExt cx="134946" cy="486937"/>
              </a:xfrm>
            </p:grpSpPr>
            <p:cxnSp>
              <p:nvCxnSpPr>
                <p:cNvPr id="1084" name="Google Shape;1084;p35"/>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085" name="Google Shape;1085;p35"/>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86" name="Google Shape;1086;p35"/>
              <p:cNvGrpSpPr/>
              <p:nvPr/>
            </p:nvGrpSpPr>
            <p:grpSpPr>
              <a:xfrm>
                <a:off x="6589663" y="6582078"/>
                <a:ext cx="152409" cy="486937"/>
                <a:chOff x="7983434" y="6582078"/>
                <a:chExt cx="152409" cy="486937"/>
              </a:xfrm>
            </p:grpSpPr>
            <p:cxnSp>
              <p:nvCxnSpPr>
                <p:cNvPr id="1087" name="Google Shape;1087;p35"/>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088" name="Google Shape;1088;p35"/>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89" name="Google Shape;1089;p35"/>
              <p:cNvGrpSpPr/>
              <p:nvPr/>
            </p:nvGrpSpPr>
            <p:grpSpPr>
              <a:xfrm>
                <a:off x="5891116" y="6582078"/>
                <a:ext cx="152410" cy="486937"/>
                <a:chOff x="7983144" y="6582078"/>
                <a:chExt cx="152410" cy="486937"/>
              </a:xfrm>
            </p:grpSpPr>
            <p:cxnSp>
              <p:nvCxnSpPr>
                <p:cNvPr id="1090" name="Google Shape;1090;p35"/>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091" name="Google Shape;1091;p35"/>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92" name="Google Shape;1092;p35"/>
              <p:cNvGrpSpPr/>
              <p:nvPr/>
            </p:nvGrpSpPr>
            <p:grpSpPr>
              <a:xfrm>
                <a:off x="5192568" y="6582078"/>
                <a:ext cx="152410" cy="486937"/>
                <a:chOff x="7982853" y="6582078"/>
                <a:chExt cx="152410" cy="486937"/>
              </a:xfrm>
            </p:grpSpPr>
            <p:cxnSp>
              <p:nvCxnSpPr>
                <p:cNvPr id="1093" name="Google Shape;1093;p35"/>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094" name="Google Shape;1094;p35"/>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95" name="Google Shape;1095;p35"/>
              <p:cNvGrpSpPr/>
              <p:nvPr/>
            </p:nvGrpSpPr>
            <p:grpSpPr>
              <a:xfrm>
                <a:off x="4495607" y="6582078"/>
                <a:ext cx="146060" cy="486937"/>
                <a:chOff x="7984149" y="6582078"/>
                <a:chExt cx="146060" cy="486937"/>
              </a:xfrm>
            </p:grpSpPr>
            <p:cxnSp>
              <p:nvCxnSpPr>
                <p:cNvPr id="1096" name="Google Shape;1096;p35"/>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097" name="Google Shape;1097;p35"/>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098" name="Google Shape;1098;p35"/>
              <p:cNvGrpSpPr/>
              <p:nvPr/>
            </p:nvGrpSpPr>
            <p:grpSpPr>
              <a:xfrm>
                <a:off x="3797059" y="6582078"/>
                <a:ext cx="152410" cy="486937"/>
                <a:chOff x="7983858" y="6582078"/>
                <a:chExt cx="152410" cy="486937"/>
              </a:xfrm>
            </p:grpSpPr>
            <p:cxnSp>
              <p:nvCxnSpPr>
                <p:cNvPr id="1099" name="Google Shape;1099;p35"/>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100" name="Google Shape;1100;p35"/>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101" name="Google Shape;1101;p35"/>
              <p:cNvGrpSpPr/>
              <p:nvPr/>
            </p:nvGrpSpPr>
            <p:grpSpPr>
              <a:xfrm>
                <a:off x="3098511" y="6582078"/>
                <a:ext cx="152410" cy="486937"/>
                <a:chOff x="7983567" y="6582078"/>
                <a:chExt cx="152410" cy="486937"/>
              </a:xfrm>
            </p:grpSpPr>
            <p:cxnSp>
              <p:nvCxnSpPr>
                <p:cNvPr id="1102" name="Google Shape;1102;p35"/>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103" name="Google Shape;1103;p35"/>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104" name="Google Shape;1104;p35"/>
              <p:cNvGrpSpPr/>
              <p:nvPr/>
            </p:nvGrpSpPr>
            <p:grpSpPr>
              <a:xfrm>
                <a:off x="2399963" y="6582078"/>
                <a:ext cx="152410" cy="486937"/>
                <a:chOff x="7983276" y="6582078"/>
                <a:chExt cx="152410" cy="486937"/>
              </a:xfrm>
            </p:grpSpPr>
            <p:cxnSp>
              <p:nvCxnSpPr>
                <p:cNvPr id="1105" name="Google Shape;1105;p35"/>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106" name="Google Shape;1106;p35"/>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107" name="Google Shape;1107;p35"/>
              <p:cNvGrpSpPr/>
              <p:nvPr/>
            </p:nvGrpSpPr>
            <p:grpSpPr>
              <a:xfrm>
                <a:off x="1718879" y="6582078"/>
                <a:ext cx="134946" cy="486937"/>
                <a:chOff x="8000449" y="6582078"/>
                <a:chExt cx="134946" cy="486937"/>
              </a:xfrm>
            </p:grpSpPr>
            <p:cxnSp>
              <p:nvCxnSpPr>
                <p:cNvPr id="1108" name="Google Shape;1108;p35"/>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109" name="Google Shape;1109;p35"/>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110" name="Google Shape;1110;p35"/>
              <p:cNvGrpSpPr/>
              <p:nvPr/>
            </p:nvGrpSpPr>
            <p:grpSpPr>
              <a:xfrm>
                <a:off x="1020330" y="6582078"/>
                <a:ext cx="152410" cy="486937"/>
                <a:chOff x="8000158" y="6582078"/>
                <a:chExt cx="152410" cy="486937"/>
              </a:xfrm>
            </p:grpSpPr>
            <p:cxnSp>
              <p:nvCxnSpPr>
                <p:cNvPr id="1111" name="Google Shape;1111;p35"/>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112" name="Google Shape;1112;p35"/>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1113" name="Google Shape;1113;p35"/>
            <p:cNvGrpSpPr/>
            <p:nvPr/>
          </p:nvGrpSpPr>
          <p:grpSpPr>
            <a:xfrm>
              <a:off x="-151325" y="454075"/>
              <a:ext cx="139710" cy="5944460"/>
              <a:chOff x="-238875" y="454075"/>
              <a:chExt cx="139710" cy="5944460"/>
            </a:xfrm>
          </p:grpSpPr>
          <p:cxnSp>
            <p:nvCxnSpPr>
              <p:cNvPr id="1114" name="Google Shape;1114;p35"/>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115" name="Google Shape;1115;p35"/>
              <p:cNvGrpSpPr/>
              <p:nvPr/>
            </p:nvGrpSpPr>
            <p:grpSpPr>
              <a:xfrm rot="5400000">
                <a:off x="-245211" y="5914393"/>
                <a:ext cx="152380" cy="139710"/>
                <a:chOff x="7965906" y="6512415"/>
                <a:chExt cx="152380" cy="556604"/>
              </a:xfrm>
            </p:grpSpPr>
            <p:cxnSp>
              <p:nvCxnSpPr>
                <p:cNvPr id="1116" name="Google Shape;1116;p35"/>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17" name="Google Shape;1117;p35"/>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18" name="Google Shape;1118;p35"/>
              <p:cNvGrpSpPr/>
              <p:nvPr/>
            </p:nvGrpSpPr>
            <p:grpSpPr>
              <a:xfrm rot="5400000">
                <a:off x="-245211" y="5423916"/>
                <a:ext cx="152381" cy="139710"/>
                <a:chOff x="7949071" y="6512415"/>
                <a:chExt cx="152381" cy="556604"/>
              </a:xfrm>
            </p:grpSpPr>
            <p:cxnSp>
              <p:nvCxnSpPr>
                <p:cNvPr id="1119" name="Google Shape;1119;p35"/>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20" name="Google Shape;1120;p35"/>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21" name="Google Shape;1121;p35"/>
              <p:cNvGrpSpPr/>
              <p:nvPr/>
            </p:nvGrpSpPr>
            <p:grpSpPr>
              <a:xfrm rot="5400000">
                <a:off x="-245211" y="4966772"/>
                <a:ext cx="152381" cy="139710"/>
                <a:chOff x="7965569" y="6512415"/>
                <a:chExt cx="152381" cy="556604"/>
              </a:xfrm>
            </p:grpSpPr>
            <p:cxnSp>
              <p:nvCxnSpPr>
                <p:cNvPr id="1122" name="Google Shape;1122;p35"/>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23" name="Google Shape;1123;p35"/>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24" name="Google Shape;1124;p35"/>
              <p:cNvGrpSpPr/>
              <p:nvPr/>
            </p:nvGrpSpPr>
            <p:grpSpPr>
              <a:xfrm rot="5400000">
                <a:off x="-245211" y="4493755"/>
                <a:ext cx="152381" cy="139710"/>
                <a:chOff x="7966194" y="6512415"/>
                <a:chExt cx="152381" cy="556604"/>
              </a:xfrm>
            </p:grpSpPr>
            <p:cxnSp>
              <p:nvCxnSpPr>
                <p:cNvPr id="1125" name="Google Shape;1125;p35"/>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26" name="Google Shape;1126;p35"/>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27" name="Google Shape;1127;p35"/>
              <p:cNvGrpSpPr/>
              <p:nvPr/>
            </p:nvGrpSpPr>
            <p:grpSpPr>
              <a:xfrm rot="5400000">
                <a:off x="-245211" y="4019150"/>
                <a:ext cx="152380" cy="139710"/>
                <a:chOff x="7965231" y="6512415"/>
                <a:chExt cx="152380" cy="556604"/>
              </a:xfrm>
            </p:grpSpPr>
            <p:cxnSp>
              <p:nvCxnSpPr>
                <p:cNvPr id="1128" name="Google Shape;1128;p35"/>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29" name="Google Shape;1129;p35"/>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30" name="Google Shape;1130;p35"/>
              <p:cNvGrpSpPr/>
              <p:nvPr/>
            </p:nvGrpSpPr>
            <p:grpSpPr>
              <a:xfrm rot="5400000">
                <a:off x="-245211" y="3546133"/>
                <a:ext cx="152380" cy="139710"/>
                <a:chOff x="7965856" y="6512415"/>
                <a:chExt cx="152380" cy="556604"/>
              </a:xfrm>
            </p:grpSpPr>
            <p:cxnSp>
              <p:nvCxnSpPr>
                <p:cNvPr id="1131" name="Google Shape;1131;p35"/>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32" name="Google Shape;1132;p35"/>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33" name="Google Shape;1133;p35"/>
              <p:cNvGrpSpPr/>
              <p:nvPr/>
            </p:nvGrpSpPr>
            <p:grpSpPr>
              <a:xfrm rot="5400000">
                <a:off x="-245211" y="3073116"/>
                <a:ext cx="152380" cy="139710"/>
                <a:chOff x="7966481" y="6512415"/>
                <a:chExt cx="152380" cy="556604"/>
              </a:xfrm>
            </p:grpSpPr>
            <p:cxnSp>
              <p:nvCxnSpPr>
                <p:cNvPr id="1134" name="Google Shape;1134;p35"/>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35" name="Google Shape;1135;p35"/>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36" name="Google Shape;1136;p35"/>
              <p:cNvGrpSpPr/>
              <p:nvPr/>
            </p:nvGrpSpPr>
            <p:grpSpPr>
              <a:xfrm rot="5400000">
                <a:off x="-245211" y="2598512"/>
                <a:ext cx="152381" cy="139710"/>
                <a:chOff x="7965519" y="6512415"/>
                <a:chExt cx="152381" cy="556604"/>
              </a:xfrm>
            </p:grpSpPr>
            <p:cxnSp>
              <p:nvCxnSpPr>
                <p:cNvPr id="1137" name="Google Shape;1137;p35"/>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38" name="Google Shape;1138;p35"/>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39" name="Google Shape;1139;p35"/>
              <p:cNvGrpSpPr/>
              <p:nvPr/>
            </p:nvGrpSpPr>
            <p:grpSpPr>
              <a:xfrm rot="5400000">
                <a:off x="-245211" y="2125495"/>
                <a:ext cx="152381" cy="139710"/>
                <a:chOff x="7966144" y="6512415"/>
                <a:chExt cx="152381" cy="556604"/>
              </a:xfrm>
            </p:grpSpPr>
            <p:cxnSp>
              <p:nvCxnSpPr>
                <p:cNvPr id="1140" name="Google Shape;1140;p35"/>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41" name="Google Shape;1141;p35"/>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42" name="Google Shape;1142;p35"/>
              <p:cNvGrpSpPr/>
              <p:nvPr/>
            </p:nvGrpSpPr>
            <p:grpSpPr>
              <a:xfrm rot="5400000">
                <a:off x="-245211" y="1650890"/>
                <a:ext cx="152380" cy="139710"/>
                <a:chOff x="7965181" y="6512415"/>
                <a:chExt cx="152380" cy="556604"/>
              </a:xfrm>
            </p:grpSpPr>
            <p:cxnSp>
              <p:nvCxnSpPr>
                <p:cNvPr id="1143" name="Google Shape;1143;p35"/>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44" name="Google Shape;1144;p35"/>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45" name="Google Shape;1145;p35"/>
              <p:cNvGrpSpPr/>
              <p:nvPr/>
            </p:nvGrpSpPr>
            <p:grpSpPr>
              <a:xfrm rot="5400000">
                <a:off x="-245211" y="971523"/>
                <a:ext cx="152381" cy="139710"/>
                <a:chOff x="7966405" y="6512415"/>
                <a:chExt cx="152381" cy="556604"/>
              </a:xfrm>
            </p:grpSpPr>
            <p:cxnSp>
              <p:nvCxnSpPr>
                <p:cNvPr id="1146" name="Google Shape;1146;p35"/>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147" name="Google Shape;1147;p35"/>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148" name="Google Shape;1148;p35"/>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149" name="Google Shape;1149;p35"/>
            <p:cNvGrpSpPr/>
            <p:nvPr/>
          </p:nvGrpSpPr>
          <p:grpSpPr>
            <a:xfrm>
              <a:off x="9166351" y="454075"/>
              <a:ext cx="122246" cy="5944460"/>
              <a:chOff x="-239006" y="454075"/>
              <a:chExt cx="122246" cy="5944460"/>
            </a:xfrm>
          </p:grpSpPr>
          <p:cxnSp>
            <p:nvCxnSpPr>
              <p:cNvPr id="1150" name="Google Shape;1150;p35"/>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151" name="Google Shape;1151;p35"/>
              <p:cNvGrpSpPr/>
              <p:nvPr/>
            </p:nvGrpSpPr>
            <p:grpSpPr>
              <a:xfrm rot="5400000">
                <a:off x="-254074" y="5940586"/>
                <a:ext cx="152380" cy="122246"/>
                <a:chOff x="7983367" y="6582512"/>
                <a:chExt cx="152380" cy="487029"/>
              </a:xfrm>
            </p:grpSpPr>
            <p:cxnSp>
              <p:nvCxnSpPr>
                <p:cNvPr id="1152" name="Google Shape;1152;p35"/>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53" name="Google Shape;1153;p35"/>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54" name="Google Shape;1154;p35"/>
              <p:cNvGrpSpPr/>
              <p:nvPr/>
            </p:nvGrpSpPr>
            <p:grpSpPr>
              <a:xfrm rot="5400000">
                <a:off x="-254074" y="5450108"/>
                <a:ext cx="152380" cy="122246"/>
                <a:chOff x="7966531" y="6582512"/>
                <a:chExt cx="152380" cy="487029"/>
              </a:xfrm>
            </p:grpSpPr>
            <p:cxnSp>
              <p:nvCxnSpPr>
                <p:cNvPr id="1155" name="Google Shape;1155;p35"/>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56" name="Google Shape;1156;p35"/>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57" name="Google Shape;1157;p35"/>
              <p:cNvGrpSpPr/>
              <p:nvPr/>
            </p:nvGrpSpPr>
            <p:grpSpPr>
              <a:xfrm rot="5400000">
                <a:off x="-254074" y="4992964"/>
                <a:ext cx="152381" cy="122246"/>
                <a:chOff x="7983029" y="6582512"/>
                <a:chExt cx="152381" cy="487029"/>
              </a:xfrm>
            </p:grpSpPr>
            <p:cxnSp>
              <p:nvCxnSpPr>
                <p:cNvPr id="1158" name="Google Shape;1158;p35"/>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59" name="Google Shape;1159;p35"/>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60" name="Google Shape;1160;p35"/>
              <p:cNvGrpSpPr/>
              <p:nvPr/>
            </p:nvGrpSpPr>
            <p:grpSpPr>
              <a:xfrm rot="5400000">
                <a:off x="-254074" y="4519947"/>
                <a:ext cx="152381" cy="122246"/>
                <a:chOff x="7983654" y="6582512"/>
                <a:chExt cx="152381" cy="487029"/>
              </a:xfrm>
            </p:grpSpPr>
            <p:cxnSp>
              <p:nvCxnSpPr>
                <p:cNvPr id="1161" name="Google Shape;1161;p35"/>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62" name="Google Shape;1162;p35"/>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63" name="Google Shape;1163;p35"/>
              <p:cNvGrpSpPr/>
              <p:nvPr/>
            </p:nvGrpSpPr>
            <p:grpSpPr>
              <a:xfrm rot="5400000">
                <a:off x="-254074" y="4045343"/>
                <a:ext cx="152380" cy="122246"/>
                <a:chOff x="7982692" y="6582512"/>
                <a:chExt cx="152380" cy="487029"/>
              </a:xfrm>
            </p:grpSpPr>
            <p:cxnSp>
              <p:nvCxnSpPr>
                <p:cNvPr id="1164" name="Google Shape;1164;p35"/>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65" name="Google Shape;1165;p35"/>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66" name="Google Shape;1166;p35"/>
              <p:cNvGrpSpPr/>
              <p:nvPr/>
            </p:nvGrpSpPr>
            <p:grpSpPr>
              <a:xfrm rot="5400000">
                <a:off x="-254074" y="3572326"/>
                <a:ext cx="152380" cy="122246"/>
                <a:chOff x="7983317" y="6582512"/>
                <a:chExt cx="152380" cy="487029"/>
              </a:xfrm>
            </p:grpSpPr>
            <p:cxnSp>
              <p:nvCxnSpPr>
                <p:cNvPr id="1167" name="Google Shape;1167;p35"/>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68" name="Google Shape;1168;p35"/>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69" name="Google Shape;1169;p35"/>
              <p:cNvGrpSpPr/>
              <p:nvPr/>
            </p:nvGrpSpPr>
            <p:grpSpPr>
              <a:xfrm rot="5400000">
                <a:off x="-254074" y="3099309"/>
                <a:ext cx="152380" cy="122246"/>
                <a:chOff x="7983942" y="6582512"/>
                <a:chExt cx="152380" cy="487029"/>
              </a:xfrm>
            </p:grpSpPr>
            <p:cxnSp>
              <p:nvCxnSpPr>
                <p:cNvPr id="1170" name="Google Shape;1170;p35"/>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71" name="Google Shape;1171;p35"/>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72" name="Google Shape;1172;p35"/>
              <p:cNvGrpSpPr/>
              <p:nvPr/>
            </p:nvGrpSpPr>
            <p:grpSpPr>
              <a:xfrm rot="5400000">
                <a:off x="-254074" y="2624704"/>
                <a:ext cx="152381" cy="122246"/>
                <a:chOff x="7982979" y="6582512"/>
                <a:chExt cx="152381" cy="487029"/>
              </a:xfrm>
            </p:grpSpPr>
            <p:cxnSp>
              <p:nvCxnSpPr>
                <p:cNvPr id="1173" name="Google Shape;1173;p35"/>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74" name="Google Shape;1174;p35"/>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75" name="Google Shape;1175;p35"/>
              <p:cNvGrpSpPr/>
              <p:nvPr/>
            </p:nvGrpSpPr>
            <p:grpSpPr>
              <a:xfrm rot="5400000">
                <a:off x="-254074" y="2151687"/>
                <a:ext cx="152381" cy="122246"/>
                <a:chOff x="7983604" y="6582512"/>
                <a:chExt cx="152381" cy="487029"/>
              </a:xfrm>
            </p:grpSpPr>
            <p:cxnSp>
              <p:nvCxnSpPr>
                <p:cNvPr id="1176" name="Google Shape;1176;p35"/>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77" name="Google Shape;1177;p35"/>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78" name="Google Shape;1178;p35"/>
              <p:cNvGrpSpPr/>
              <p:nvPr/>
            </p:nvGrpSpPr>
            <p:grpSpPr>
              <a:xfrm rot="5400000">
                <a:off x="-254074" y="1677083"/>
                <a:ext cx="152380" cy="122246"/>
                <a:chOff x="7982642" y="6582512"/>
                <a:chExt cx="152380" cy="487029"/>
              </a:xfrm>
            </p:grpSpPr>
            <p:cxnSp>
              <p:nvCxnSpPr>
                <p:cNvPr id="1179" name="Google Shape;1179;p35"/>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80" name="Google Shape;1180;p35"/>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181" name="Google Shape;1181;p35"/>
              <p:cNvGrpSpPr/>
              <p:nvPr/>
            </p:nvGrpSpPr>
            <p:grpSpPr>
              <a:xfrm rot="5400000">
                <a:off x="-254074" y="997716"/>
                <a:ext cx="152381" cy="122246"/>
                <a:chOff x="7983866" y="6582512"/>
                <a:chExt cx="152381" cy="487029"/>
              </a:xfrm>
            </p:grpSpPr>
            <p:cxnSp>
              <p:nvCxnSpPr>
                <p:cNvPr id="1182" name="Google Shape;1182;p35"/>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183" name="Google Shape;1183;p35"/>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184" name="Google Shape;1184;p35"/>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185" name="Google Shape;1185;p35"/>
            <p:cNvGrpSpPr/>
            <p:nvPr/>
          </p:nvGrpSpPr>
          <p:grpSpPr>
            <a:xfrm>
              <a:off x="458318" y="-141165"/>
              <a:ext cx="8225401" cy="122223"/>
              <a:chOff x="458318" y="6582508"/>
              <a:chExt cx="8225401" cy="486937"/>
            </a:xfrm>
          </p:grpSpPr>
          <p:cxnSp>
            <p:nvCxnSpPr>
              <p:cNvPr id="1186" name="Google Shape;1186;p35"/>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187" name="Google Shape;1187;p35"/>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1188" name="Google Shape;1188;p35"/>
              <p:cNvGrpSpPr/>
              <p:nvPr/>
            </p:nvGrpSpPr>
            <p:grpSpPr>
              <a:xfrm>
                <a:off x="7969295" y="6582508"/>
                <a:ext cx="152409" cy="486937"/>
                <a:chOff x="7966552" y="6582508"/>
                <a:chExt cx="152409" cy="486937"/>
              </a:xfrm>
            </p:grpSpPr>
            <p:cxnSp>
              <p:nvCxnSpPr>
                <p:cNvPr id="1189" name="Google Shape;1189;p35"/>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190" name="Google Shape;1190;p35"/>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191" name="Google Shape;1191;p35"/>
              <p:cNvGrpSpPr/>
              <p:nvPr/>
            </p:nvGrpSpPr>
            <p:grpSpPr>
              <a:xfrm>
                <a:off x="7288211" y="6582508"/>
                <a:ext cx="134946" cy="486937"/>
                <a:chOff x="7983725" y="6582508"/>
                <a:chExt cx="134946" cy="486937"/>
              </a:xfrm>
            </p:grpSpPr>
            <p:cxnSp>
              <p:nvCxnSpPr>
                <p:cNvPr id="1192" name="Google Shape;1192;p35"/>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193" name="Google Shape;1193;p35"/>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194" name="Google Shape;1194;p35"/>
              <p:cNvGrpSpPr/>
              <p:nvPr/>
            </p:nvGrpSpPr>
            <p:grpSpPr>
              <a:xfrm>
                <a:off x="6589663" y="6582508"/>
                <a:ext cx="152409" cy="486937"/>
                <a:chOff x="7983434" y="6582508"/>
                <a:chExt cx="152409" cy="486937"/>
              </a:xfrm>
            </p:grpSpPr>
            <p:cxnSp>
              <p:nvCxnSpPr>
                <p:cNvPr id="1195" name="Google Shape;1195;p35"/>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196" name="Google Shape;1196;p35"/>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197" name="Google Shape;1197;p35"/>
              <p:cNvGrpSpPr/>
              <p:nvPr/>
            </p:nvGrpSpPr>
            <p:grpSpPr>
              <a:xfrm>
                <a:off x="5891116" y="6582508"/>
                <a:ext cx="152410" cy="486937"/>
                <a:chOff x="7983144" y="6582508"/>
                <a:chExt cx="152410" cy="486937"/>
              </a:xfrm>
            </p:grpSpPr>
            <p:cxnSp>
              <p:nvCxnSpPr>
                <p:cNvPr id="1198" name="Google Shape;1198;p35"/>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199" name="Google Shape;1199;p35"/>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00" name="Google Shape;1200;p35"/>
              <p:cNvGrpSpPr/>
              <p:nvPr/>
            </p:nvGrpSpPr>
            <p:grpSpPr>
              <a:xfrm>
                <a:off x="5192568" y="6582508"/>
                <a:ext cx="152410" cy="486937"/>
                <a:chOff x="7982853" y="6582508"/>
                <a:chExt cx="152410" cy="486937"/>
              </a:xfrm>
            </p:grpSpPr>
            <p:cxnSp>
              <p:nvCxnSpPr>
                <p:cNvPr id="1201" name="Google Shape;1201;p35"/>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202" name="Google Shape;1202;p35"/>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03" name="Google Shape;1203;p35"/>
              <p:cNvGrpSpPr/>
              <p:nvPr/>
            </p:nvGrpSpPr>
            <p:grpSpPr>
              <a:xfrm>
                <a:off x="4495607" y="6582508"/>
                <a:ext cx="146060" cy="486937"/>
                <a:chOff x="7984149" y="6582508"/>
                <a:chExt cx="146060" cy="486937"/>
              </a:xfrm>
            </p:grpSpPr>
            <p:cxnSp>
              <p:nvCxnSpPr>
                <p:cNvPr id="1204" name="Google Shape;1204;p35"/>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205" name="Google Shape;1205;p35"/>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06" name="Google Shape;1206;p35"/>
              <p:cNvGrpSpPr/>
              <p:nvPr/>
            </p:nvGrpSpPr>
            <p:grpSpPr>
              <a:xfrm>
                <a:off x="3797059" y="6582508"/>
                <a:ext cx="152410" cy="486937"/>
                <a:chOff x="7983858" y="6582508"/>
                <a:chExt cx="152410" cy="486937"/>
              </a:xfrm>
            </p:grpSpPr>
            <p:cxnSp>
              <p:nvCxnSpPr>
                <p:cNvPr id="1207" name="Google Shape;1207;p35"/>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208" name="Google Shape;1208;p35"/>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09" name="Google Shape;1209;p35"/>
              <p:cNvGrpSpPr/>
              <p:nvPr/>
            </p:nvGrpSpPr>
            <p:grpSpPr>
              <a:xfrm>
                <a:off x="3098511" y="6582508"/>
                <a:ext cx="152410" cy="486937"/>
                <a:chOff x="7983567" y="6582508"/>
                <a:chExt cx="152410" cy="486937"/>
              </a:xfrm>
            </p:grpSpPr>
            <p:cxnSp>
              <p:nvCxnSpPr>
                <p:cNvPr id="1210" name="Google Shape;1210;p35"/>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211" name="Google Shape;1211;p35"/>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12" name="Google Shape;1212;p35"/>
              <p:cNvGrpSpPr/>
              <p:nvPr/>
            </p:nvGrpSpPr>
            <p:grpSpPr>
              <a:xfrm>
                <a:off x="2399963" y="6582508"/>
                <a:ext cx="152410" cy="486937"/>
                <a:chOff x="7983276" y="6582508"/>
                <a:chExt cx="152410" cy="486937"/>
              </a:xfrm>
            </p:grpSpPr>
            <p:cxnSp>
              <p:nvCxnSpPr>
                <p:cNvPr id="1213" name="Google Shape;1213;p35"/>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214" name="Google Shape;1214;p35"/>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15" name="Google Shape;1215;p35"/>
              <p:cNvGrpSpPr/>
              <p:nvPr/>
            </p:nvGrpSpPr>
            <p:grpSpPr>
              <a:xfrm>
                <a:off x="1718879" y="6582508"/>
                <a:ext cx="134946" cy="486937"/>
                <a:chOff x="8000449" y="6582508"/>
                <a:chExt cx="134946" cy="486937"/>
              </a:xfrm>
            </p:grpSpPr>
            <p:cxnSp>
              <p:nvCxnSpPr>
                <p:cNvPr id="1216" name="Google Shape;1216;p35"/>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217" name="Google Shape;1217;p35"/>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18" name="Google Shape;1218;p35"/>
              <p:cNvGrpSpPr/>
              <p:nvPr/>
            </p:nvGrpSpPr>
            <p:grpSpPr>
              <a:xfrm>
                <a:off x="1020330" y="6582508"/>
                <a:ext cx="152410" cy="486937"/>
                <a:chOff x="8000158" y="6582508"/>
                <a:chExt cx="152410" cy="486937"/>
              </a:xfrm>
            </p:grpSpPr>
            <p:cxnSp>
              <p:nvCxnSpPr>
                <p:cNvPr id="1219" name="Google Shape;1219;p35"/>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220" name="Google Shape;1220;p35"/>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1221" name="Google Shape;1221;p35"/>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222" name="Google Shape;1222;p35"/>
          <p:cNvSpPr txBox="1"/>
          <p:nvPr>
            <p:ph idx="1" type="body"/>
          </p:nvPr>
        </p:nvSpPr>
        <p:spPr>
          <a:xfrm>
            <a:off x="732371" y="2179321"/>
            <a:ext cx="4225005"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3" name="Google Shape;1223;p35"/>
          <p:cNvSpPr txBox="1"/>
          <p:nvPr>
            <p:ph idx="2"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1224" name="Google Shape;1224;p35"/>
          <p:cNvSpPr txBox="1"/>
          <p:nvPr>
            <p:ph idx="3" type="body"/>
          </p:nvPr>
        </p:nvSpPr>
        <p:spPr>
          <a:xfrm>
            <a:off x="5210669" y="2179321"/>
            <a:ext cx="8688211"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5" name="Google Shape;1225;p35"/>
          <p:cNvSpPr txBox="1"/>
          <p:nvPr>
            <p:ph idx="4"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cSld name="2:1">
    <p:spTree>
      <p:nvGrpSpPr>
        <p:cNvPr id="1226" name="Shape 1226"/>
        <p:cNvGrpSpPr/>
        <p:nvPr/>
      </p:nvGrpSpPr>
      <p:grpSpPr>
        <a:xfrm>
          <a:off x="0" y="0"/>
          <a:ext cx="0" cy="0"/>
          <a:chOff x="0" y="0"/>
          <a:chExt cx="0" cy="0"/>
        </a:xfrm>
      </p:grpSpPr>
      <p:grpSp>
        <p:nvGrpSpPr>
          <p:cNvPr id="1227" name="Google Shape;1227;p36"/>
          <p:cNvGrpSpPr/>
          <p:nvPr/>
        </p:nvGrpSpPr>
        <p:grpSpPr>
          <a:xfrm>
            <a:off x="-241302" y="-169545"/>
            <a:ext cx="15102842" cy="8564881"/>
            <a:chOff x="-151325" y="-141165"/>
            <a:chExt cx="9439923" cy="7136527"/>
          </a:xfrm>
        </p:grpSpPr>
        <p:grpSp>
          <p:nvGrpSpPr>
            <p:cNvPr id="1228" name="Google Shape;1228;p36"/>
            <p:cNvGrpSpPr/>
            <p:nvPr/>
          </p:nvGrpSpPr>
          <p:grpSpPr>
            <a:xfrm>
              <a:off x="458318" y="6873139"/>
              <a:ext cx="8225401" cy="122223"/>
              <a:chOff x="458318" y="6582078"/>
              <a:chExt cx="8225401" cy="486937"/>
            </a:xfrm>
          </p:grpSpPr>
          <p:cxnSp>
            <p:nvCxnSpPr>
              <p:cNvPr id="1229" name="Google Shape;1229;p36"/>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30" name="Google Shape;1230;p36"/>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1231" name="Google Shape;1231;p36"/>
              <p:cNvGrpSpPr/>
              <p:nvPr/>
            </p:nvGrpSpPr>
            <p:grpSpPr>
              <a:xfrm>
                <a:off x="7969295" y="6582078"/>
                <a:ext cx="152409" cy="486937"/>
                <a:chOff x="7966552" y="6582078"/>
                <a:chExt cx="152409" cy="486937"/>
              </a:xfrm>
            </p:grpSpPr>
            <p:cxnSp>
              <p:nvCxnSpPr>
                <p:cNvPr id="1232" name="Google Shape;1232;p36"/>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33" name="Google Shape;1233;p36"/>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34" name="Google Shape;1234;p36"/>
              <p:cNvGrpSpPr/>
              <p:nvPr/>
            </p:nvGrpSpPr>
            <p:grpSpPr>
              <a:xfrm>
                <a:off x="7288211" y="6582078"/>
                <a:ext cx="134946" cy="486937"/>
                <a:chOff x="7983725" y="6582078"/>
                <a:chExt cx="134946" cy="486937"/>
              </a:xfrm>
            </p:grpSpPr>
            <p:cxnSp>
              <p:nvCxnSpPr>
                <p:cNvPr id="1235" name="Google Shape;1235;p36"/>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36" name="Google Shape;1236;p36"/>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37" name="Google Shape;1237;p36"/>
              <p:cNvGrpSpPr/>
              <p:nvPr/>
            </p:nvGrpSpPr>
            <p:grpSpPr>
              <a:xfrm>
                <a:off x="6589663" y="6582078"/>
                <a:ext cx="152409" cy="486937"/>
                <a:chOff x="7983434" y="6582078"/>
                <a:chExt cx="152409" cy="486937"/>
              </a:xfrm>
            </p:grpSpPr>
            <p:cxnSp>
              <p:nvCxnSpPr>
                <p:cNvPr id="1238" name="Google Shape;1238;p36"/>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39" name="Google Shape;1239;p36"/>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40" name="Google Shape;1240;p36"/>
              <p:cNvGrpSpPr/>
              <p:nvPr/>
            </p:nvGrpSpPr>
            <p:grpSpPr>
              <a:xfrm>
                <a:off x="5891116" y="6582078"/>
                <a:ext cx="152410" cy="486937"/>
                <a:chOff x="7983144" y="6582078"/>
                <a:chExt cx="152410" cy="486937"/>
              </a:xfrm>
            </p:grpSpPr>
            <p:cxnSp>
              <p:nvCxnSpPr>
                <p:cNvPr id="1241" name="Google Shape;1241;p36"/>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42" name="Google Shape;1242;p36"/>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43" name="Google Shape;1243;p36"/>
              <p:cNvGrpSpPr/>
              <p:nvPr/>
            </p:nvGrpSpPr>
            <p:grpSpPr>
              <a:xfrm>
                <a:off x="5192568" y="6582078"/>
                <a:ext cx="152410" cy="486937"/>
                <a:chOff x="7982853" y="6582078"/>
                <a:chExt cx="152410" cy="486937"/>
              </a:xfrm>
            </p:grpSpPr>
            <p:cxnSp>
              <p:nvCxnSpPr>
                <p:cNvPr id="1244" name="Google Shape;1244;p36"/>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45" name="Google Shape;1245;p36"/>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46" name="Google Shape;1246;p36"/>
              <p:cNvGrpSpPr/>
              <p:nvPr/>
            </p:nvGrpSpPr>
            <p:grpSpPr>
              <a:xfrm>
                <a:off x="4495607" y="6582078"/>
                <a:ext cx="146060" cy="486937"/>
                <a:chOff x="7984149" y="6582078"/>
                <a:chExt cx="146060" cy="486937"/>
              </a:xfrm>
            </p:grpSpPr>
            <p:cxnSp>
              <p:nvCxnSpPr>
                <p:cNvPr id="1247" name="Google Shape;1247;p36"/>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48" name="Google Shape;1248;p36"/>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49" name="Google Shape;1249;p36"/>
              <p:cNvGrpSpPr/>
              <p:nvPr/>
            </p:nvGrpSpPr>
            <p:grpSpPr>
              <a:xfrm>
                <a:off x="3797059" y="6582078"/>
                <a:ext cx="152410" cy="486937"/>
                <a:chOff x="7983858" y="6582078"/>
                <a:chExt cx="152410" cy="486937"/>
              </a:xfrm>
            </p:grpSpPr>
            <p:cxnSp>
              <p:nvCxnSpPr>
                <p:cNvPr id="1250" name="Google Shape;1250;p36"/>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51" name="Google Shape;1251;p36"/>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52" name="Google Shape;1252;p36"/>
              <p:cNvGrpSpPr/>
              <p:nvPr/>
            </p:nvGrpSpPr>
            <p:grpSpPr>
              <a:xfrm>
                <a:off x="3098511" y="6582078"/>
                <a:ext cx="152410" cy="486937"/>
                <a:chOff x="7983567" y="6582078"/>
                <a:chExt cx="152410" cy="486937"/>
              </a:xfrm>
            </p:grpSpPr>
            <p:cxnSp>
              <p:nvCxnSpPr>
                <p:cNvPr id="1253" name="Google Shape;1253;p36"/>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54" name="Google Shape;1254;p36"/>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55" name="Google Shape;1255;p36"/>
              <p:cNvGrpSpPr/>
              <p:nvPr/>
            </p:nvGrpSpPr>
            <p:grpSpPr>
              <a:xfrm>
                <a:off x="2399963" y="6582078"/>
                <a:ext cx="152410" cy="486937"/>
                <a:chOff x="7983276" y="6582078"/>
                <a:chExt cx="152410" cy="486937"/>
              </a:xfrm>
            </p:grpSpPr>
            <p:cxnSp>
              <p:nvCxnSpPr>
                <p:cNvPr id="1256" name="Google Shape;1256;p36"/>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57" name="Google Shape;1257;p36"/>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58" name="Google Shape;1258;p36"/>
              <p:cNvGrpSpPr/>
              <p:nvPr/>
            </p:nvGrpSpPr>
            <p:grpSpPr>
              <a:xfrm>
                <a:off x="1718879" y="6582078"/>
                <a:ext cx="134946" cy="486937"/>
                <a:chOff x="8000449" y="6582078"/>
                <a:chExt cx="134946" cy="486937"/>
              </a:xfrm>
            </p:grpSpPr>
            <p:cxnSp>
              <p:nvCxnSpPr>
                <p:cNvPr id="1259" name="Google Shape;1259;p36"/>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60" name="Google Shape;1260;p36"/>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261" name="Google Shape;1261;p36"/>
              <p:cNvGrpSpPr/>
              <p:nvPr/>
            </p:nvGrpSpPr>
            <p:grpSpPr>
              <a:xfrm>
                <a:off x="1020330" y="6582078"/>
                <a:ext cx="152410" cy="486937"/>
                <a:chOff x="8000158" y="6582078"/>
                <a:chExt cx="152410" cy="486937"/>
              </a:xfrm>
            </p:grpSpPr>
            <p:cxnSp>
              <p:nvCxnSpPr>
                <p:cNvPr id="1262" name="Google Shape;1262;p36"/>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263" name="Google Shape;1263;p36"/>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1264" name="Google Shape;1264;p36"/>
            <p:cNvGrpSpPr/>
            <p:nvPr/>
          </p:nvGrpSpPr>
          <p:grpSpPr>
            <a:xfrm>
              <a:off x="-151325" y="454075"/>
              <a:ext cx="139710" cy="5944460"/>
              <a:chOff x="-238875" y="454075"/>
              <a:chExt cx="139710" cy="5944460"/>
            </a:xfrm>
          </p:grpSpPr>
          <p:cxnSp>
            <p:nvCxnSpPr>
              <p:cNvPr id="1265" name="Google Shape;1265;p36"/>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266" name="Google Shape;1266;p36"/>
              <p:cNvGrpSpPr/>
              <p:nvPr/>
            </p:nvGrpSpPr>
            <p:grpSpPr>
              <a:xfrm rot="5400000">
                <a:off x="-245211" y="5914393"/>
                <a:ext cx="152380" cy="139710"/>
                <a:chOff x="7965906" y="6512415"/>
                <a:chExt cx="152380" cy="556604"/>
              </a:xfrm>
            </p:grpSpPr>
            <p:cxnSp>
              <p:nvCxnSpPr>
                <p:cNvPr id="1267" name="Google Shape;1267;p36"/>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68" name="Google Shape;1268;p36"/>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69" name="Google Shape;1269;p36"/>
              <p:cNvGrpSpPr/>
              <p:nvPr/>
            </p:nvGrpSpPr>
            <p:grpSpPr>
              <a:xfrm rot="5400000">
                <a:off x="-245211" y="5423916"/>
                <a:ext cx="152381" cy="139710"/>
                <a:chOff x="7949071" y="6512415"/>
                <a:chExt cx="152381" cy="556604"/>
              </a:xfrm>
            </p:grpSpPr>
            <p:cxnSp>
              <p:nvCxnSpPr>
                <p:cNvPr id="1270" name="Google Shape;1270;p36"/>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71" name="Google Shape;1271;p36"/>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72" name="Google Shape;1272;p36"/>
              <p:cNvGrpSpPr/>
              <p:nvPr/>
            </p:nvGrpSpPr>
            <p:grpSpPr>
              <a:xfrm rot="5400000">
                <a:off x="-245211" y="4966772"/>
                <a:ext cx="152381" cy="139710"/>
                <a:chOff x="7965569" y="6512415"/>
                <a:chExt cx="152381" cy="556604"/>
              </a:xfrm>
            </p:grpSpPr>
            <p:cxnSp>
              <p:nvCxnSpPr>
                <p:cNvPr id="1273" name="Google Shape;1273;p36"/>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74" name="Google Shape;1274;p36"/>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75" name="Google Shape;1275;p36"/>
              <p:cNvGrpSpPr/>
              <p:nvPr/>
            </p:nvGrpSpPr>
            <p:grpSpPr>
              <a:xfrm rot="5400000">
                <a:off x="-245211" y="4493755"/>
                <a:ext cx="152381" cy="139710"/>
                <a:chOff x="7966194" y="6512415"/>
                <a:chExt cx="152381" cy="556604"/>
              </a:xfrm>
            </p:grpSpPr>
            <p:cxnSp>
              <p:nvCxnSpPr>
                <p:cNvPr id="1276" name="Google Shape;1276;p36"/>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77" name="Google Shape;1277;p36"/>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78" name="Google Shape;1278;p36"/>
              <p:cNvGrpSpPr/>
              <p:nvPr/>
            </p:nvGrpSpPr>
            <p:grpSpPr>
              <a:xfrm rot="5400000">
                <a:off x="-245211" y="4019150"/>
                <a:ext cx="152380" cy="139710"/>
                <a:chOff x="7965231" y="6512415"/>
                <a:chExt cx="152380" cy="556604"/>
              </a:xfrm>
            </p:grpSpPr>
            <p:cxnSp>
              <p:nvCxnSpPr>
                <p:cNvPr id="1279" name="Google Shape;1279;p36"/>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80" name="Google Shape;1280;p36"/>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81" name="Google Shape;1281;p36"/>
              <p:cNvGrpSpPr/>
              <p:nvPr/>
            </p:nvGrpSpPr>
            <p:grpSpPr>
              <a:xfrm rot="5400000">
                <a:off x="-245211" y="3546133"/>
                <a:ext cx="152380" cy="139710"/>
                <a:chOff x="7965856" y="6512415"/>
                <a:chExt cx="152380" cy="556604"/>
              </a:xfrm>
            </p:grpSpPr>
            <p:cxnSp>
              <p:nvCxnSpPr>
                <p:cNvPr id="1282" name="Google Shape;1282;p36"/>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83" name="Google Shape;1283;p36"/>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84" name="Google Shape;1284;p36"/>
              <p:cNvGrpSpPr/>
              <p:nvPr/>
            </p:nvGrpSpPr>
            <p:grpSpPr>
              <a:xfrm rot="5400000">
                <a:off x="-245211" y="3073116"/>
                <a:ext cx="152380" cy="139710"/>
                <a:chOff x="7966481" y="6512415"/>
                <a:chExt cx="152380" cy="556604"/>
              </a:xfrm>
            </p:grpSpPr>
            <p:cxnSp>
              <p:nvCxnSpPr>
                <p:cNvPr id="1285" name="Google Shape;1285;p36"/>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86" name="Google Shape;1286;p36"/>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87" name="Google Shape;1287;p36"/>
              <p:cNvGrpSpPr/>
              <p:nvPr/>
            </p:nvGrpSpPr>
            <p:grpSpPr>
              <a:xfrm rot="5400000">
                <a:off x="-245211" y="2598512"/>
                <a:ext cx="152381" cy="139710"/>
                <a:chOff x="7965519" y="6512415"/>
                <a:chExt cx="152381" cy="556604"/>
              </a:xfrm>
            </p:grpSpPr>
            <p:cxnSp>
              <p:nvCxnSpPr>
                <p:cNvPr id="1288" name="Google Shape;1288;p36"/>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89" name="Google Shape;1289;p36"/>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90" name="Google Shape;1290;p36"/>
              <p:cNvGrpSpPr/>
              <p:nvPr/>
            </p:nvGrpSpPr>
            <p:grpSpPr>
              <a:xfrm rot="5400000">
                <a:off x="-245211" y="2125495"/>
                <a:ext cx="152381" cy="139710"/>
                <a:chOff x="7966144" y="6512415"/>
                <a:chExt cx="152381" cy="556604"/>
              </a:xfrm>
            </p:grpSpPr>
            <p:cxnSp>
              <p:nvCxnSpPr>
                <p:cNvPr id="1291" name="Google Shape;1291;p36"/>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92" name="Google Shape;1292;p36"/>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93" name="Google Shape;1293;p36"/>
              <p:cNvGrpSpPr/>
              <p:nvPr/>
            </p:nvGrpSpPr>
            <p:grpSpPr>
              <a:xfrm rot="5400000">
                <a:off x="-245211" y="1650890"/>
                <a:ext cx="152380" cy="139710"/>
                <a:chOff x="7965181" y="6512415"/>
                <a:chExt cx="152380" cy="556604"/>
              </a:xfrm>
            </p:grpSpPr>
            <p:cxnSp>
              <p:nvCxnSpPr>
                <p:cNvPr id="1294" name="Google Shape;1294;p36"/>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95" name="Google Shape;1295;p36"/>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296" name="Google Shape;1296;p36"/>
              <p:cNvGrpSpPr/>
              <p:nvPr/>
            </p:nvGrpSpPr>
            <p:grpSpPr>
              <a:xfrm rot="5400000">
                <a:off x="-245211" y="971523"/>
                <a:ext cx="152381" cy="139710"/>
                <a:chOff x="7966405" y="6512415"/>
                <a:chExt cx="152381" cy="556604"/>
              </a:xfrm>
            </p:grpSpPr>
            <p:cxnSp>
              <p:nvCxnSpPr>
                <p:cNvPr id="1297" name="Google Shape;1297;p36"/>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298" name="Google Shape;1298;p36"/>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299" name="Google Shape;1299;p36"/>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300" name="Google Shape;1300;p36"/>
            <p:cNvGrpSpPr/>
            <p:nvPr/>
          </p:nvGrpSpPr>
          <p:grpSpPr>
            <a:xfrm>
              <a:off x="9166351" y="454075"/>
              <a:ext cx="122246" cy="5944460"/>
              <a:chOff x="-239006" y="454075"/>
              <a:chExt cx="122246" cy="5944460"/>
            </a:xfrm>
          </p:grpSpPr>
          <p:cxnSp>
            <p:nvCxnSpPr>
              <p:cNvPr id="1301" name="Google Shape;1301;p36"/>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302" name="Google Shape;1302;p36"/>
              <p:cNvGrpSpPr/>
              <p:nvPr/>
            </p:nvGrpSpPr>
            <p:grpSpPr>
              <a:xfrm rot="5400000">
                <a:off x="-254074" y="5940586"/>
                <a:ext cx="152380" cy="122246"/>
                <a:chOff x="7983367" y="6582512"/>
                <a:chExt cx="152380" cy="487029"/>
              </a:xfrm>
            </p:grpSpPr>
            <p:cxnSp>
              <p:nvCxnSpPr>
                <p:cNvPr id="1303" name="Google Shape;1303;p36"/>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04" name="Google Shape;1304;p36"/>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05" name="Google Shape;1305;p36"/>
              <p:cNvGrpSpPr/>
              <p:nvPr/>
            </p:nvGrpSpPr>
            <p:grpSpPr>
              <a:xfrm rot="5400000">
                <a:off x="-254074" y="5450108"/>
                <a:ext cx="152380" cy="122246"/>
                <a:chOff x="7966531" y="6582512"/>
                <a:chExt cx="152380" cy="487029"/>
              </a:xfrm>
            </p:grpSpPr>
            <p:cxnSp>
              <p:nvCxnSpPr>
                <p:cNvPr id="1306" name="Google Shape;1306;p36"/>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07" name="Google Shape;1307;p36"/>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08" name="Google Shape;1308;p36"/>
              <p:cNvGrpSpPr/>
              <p:nvPr/>
            </p:nvGrpSpPr>
            <p:grpSpPr>
              <a:xfrm rot="5400000">
                <a:off x="-254074" y="4992964"/>
                <a:ext cx="152381" cy="122246"/>
                <a:chOff x="7983029" y="6582512"/>
                <a:chExt cx="152381" cy="487029"/>
              </a:xfrm>
            </p:grpSpPr>
            <p:cxnSp>
              <p:nvCxnSpPr>
                <p:cNvPr id="1309" name="Google Shape;1309;p36"/>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10" name="Google Shape;1310;p36"/>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11" name="Google Shape;1311;p36"/>
              <p:cNvGrpSpPr/>
              <p:nvPr/>
            </p:nvGrpSpPr>
            <p:grpSpPr>
              <a:xfrm rot="5400000">
                <a:off x="-254074" y="4519947"/>
                <a:ext cx="152381" cy="122246"/>
                <a:chOff x="7983654" y="6582512"/>
                <a:chExt cx="152381" cy="487029"/>
              </a:xfrm>
            </p:grpSpPr>
            <p:cxnSp>
              <p:nvCxnSpPr>
                <p:cNvPr id="1312" name="Google Shape;1312;p36"/>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13" name="Google Shape;1313;p36"/>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14" name="Google Shape;1314;p36"/>
              <p:cNvGrpSpPr/>
              <p:nvPr/>
            </p:nvGrpSpPr>
            <p:grpSpPr>
              <a:xfrm rot="5400000">
                <a:off x="-254074" y="4045343"/>
                <a:ext cx="152380" cy="122246"/>
                <a:chOff x="7982692" y="6582512"/>
                <a:chExt cx="152380" cy="487029"/>
              </a:xfrm>
            </p:grpSpPr>
            <p:cxnSp>
              <p:nvCxnSpPr>
                <p:cNvPr id="1315" name="Google Shape;1315;p36"/>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16" name="Google Shape;1316;p36"/>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17" name="Google Shape;1317;p36"/>
              <p:cNvGrpSpPr/>
              <p:nvPr/>
            </p:nvGrpSpPr>
            <p:grpSpPr>
              <a:xfrm rot="5400000">
                <a:off x="-254074" y="3572326"/>
                <a:ext cx="152380" cy="122246"/>
                <a:chOff x="7983317" y="6582512"/>
                <a:chExt cx="152380" cy="487029"/>
              </a:xfrm>
            </p:grpSpPr>
            <p:cxnSp>
              <p:nvCxnSpPr>
                <p:cNvPr id="1318" name="Google Shape;1318;p36"/>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19" name="Google Shape;1319;p36"/>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20" name="Google Shape;1320;p36"/>
              <p:cNvGrpSpPr/>
              <p:nvPr/>
            </p:nvGrpSpPr>
            <p:grpSpPr>
              <a:xfrm rot="5400000">
                <a:off x="-254074" y="3099309"/>
                <a:ext cx="152380" cy="122246"/>
                <a:chOff x="7983942" y="6582512"/>
                <a:chExt cx="152380" cy="487029"/>
              </a:xfrm>
            </p:grpSpPr>
            <p:cxnSp>
              <p:nvCxnSpPr>
                <p:cNvPr id="1321" name="Google Shape;1321;p36"/>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22" name="Google Shape;1322;p36"/>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23" name="Google Shape;1323;p36"/>
              <p:cNvGrpSpPr/>
              <p:nvPr/>
            </p:nvGrpSpPr>
            <p:grpSpPr>
              <a:xfrm rot="5400000">
                <a:off x="-254074" y="2624704"/>
                <a:ext cx="152381" cy="122246"/>
                <a:chOff x="7982979" y="6582512"/>
                <a:chExt cx="152381" cy="487029"/>
              </a:xfrm>
            </p:grpSpPr>
            <p:cxnSp>
              <p:nvCxnSpPr>
                <p:cNvPr id="1324" name="Google Shape;1324;p36"/>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25" name="Google Shape;1325;p36"/>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26" name="Google Shape;1326;p36"/>
              <p:cNvGrpSpPr/>
              <p:nvPr/>
            </p:nvGrpSpPr>
            <p:grpSpPr>
              <a:xfrm rot="5400000">
                <a:off x="-254074" y="2151687"/>
                <a:ext cx="152381" cy="122246"/>
                <a:chOff x="7983604" y="6582512"/>
                <a:chExt cx="152381" cy="487029"/>
              </a:xfrm>
            </p:grpSpPr>
            <p:cxnSp>
              <p:nvCxnSpPr>
                <p:cNvPr id="1327" name="Google Shape;1327;p36"/>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28" name="Google Shape;1328;p36"/>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29" name="Google Shape;1329;p36"/>
              <p:cNvGrpSpPr/>
              <p:nvPr/>
            </p:nvGrpSpPr>
            <p:grpSpPr>
              <a:xfrm rot="5400000">
                <a:off x="-254074" y="1677083"/>
                <a:ext cx="152380" cy="122246"/>
                <a:chOff x="7982642" y="6582512"/>
                <a:chExt cx="152380" cy="487029"/>
              </a:xfrm>
            </p:grpSpPr>
            <p:cxnSp>
              <p:nvCxnSpPr>
                <p:cNvPr id="1330" name="Google Shape;1330;p36"/>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31" name="Google Shape;1331;p36"/>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332" name="Google Shape;1332;p36"/>
              <p:cNvGrpSpPr/>
              <p:nvPr/>
            </p:nvGrpSpPr>
            <p:grpSpPr>
              <a:xfrm rot="5400000">
                <a:off x="-254074" y="997716"/>
                <a:ext cx="152381" cy="122246"/>
                <a:chOff x="7983866" y="6582512"/>
                <a:chExt cx="152381" cy="487029"/>
              </a:xfrm>
            </p:grpSpPr>
            <p:cxnSp>
              <p:nvCxnSpPr>
                <p:cNvPr id="1333" name="Google Shape;1333;p36"/>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334" name="Google Shape;1334;p36"/>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335" name="Google Shape;1335;p36"/>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336" name="Google Shape;1336;p36"/>
            <p:cNvGrpSpPr/>
            <p:nvPr/>
          </p:nvGrpSpPr>
          <p:grpSpPr>
            <a:xfrm>
              <a:off x="458318" y="-141165"/>
              <a:ext cx="8225401" cy="122223"/>
              <a:chOff x="458318" y="6582508"/>
              <a:chExt cx="8225401" cy="486937"/>
            </a:xfrm>
          </p:grpSpPr>
          <p:cxnSp>
            <p:nvCxnSpPr>
              <p:cNvPr id="1337" name="Google Shape;1337;p36"/>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38" name="Google Shape;1338;p36"/>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1339" name="Google Shape;1339;p36"/>
              <p:cNvGrpSpPr/>
              <p:nvPr/>
            </p:nvGrpSpPr>
            <p:grpSpPr>
              <a:xfrm>
                <a:off x="7969295" y="6582508"/>
                <a:ext cx="152409" cy="486937"/>
                <a:chOff x="7966552" y="6582508"/>
                <a:chExt cx="152409" cy="486937"/>
              </a:xfrm>
            </p:grpSpPr>
            <p:cxnSp>
              <p:nvCxnSpPr>
                <p:cNvPr id="1340" name="Google Shape;1340;p36"/>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41" name="Google Shape;1341;p36"/>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42" name="Google Shape;1342;p36"/>
              <p:cNvGrpSpPr/>
              <p:nvPr/>
            </p:nvGrpSpPr>
            <p:grpSpPr>
              <a:xfrm>
                <a:off x="7288211" y="6582508"/>
                <a:ext cx="134946" cy="486937"/>
                <a:chOff x="7983725" y="6582508"/>
                <a:chExt cx="134946" cy="486937"/>
              </a:xfrm>
            </p:grpSpPr>
            <p:cxnSp>
              <p:nvCxnSpPr>
                <p:cNvPr id="1343" name="Google Shape;1343;p36"/>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44" name="Google Shape;1344;p36"/>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45" name="Google Shape;1345;p36"/>
              <p:cNvGrpSpPr/>
              <p:nvPr/>
            </p:nvGrpSpPr>
            <p:grpSpPr>
              <a:xfrm>
                <a:off x="6589663" y="6582508"/>
                <a:ext cx="152409" cy="486937"/>
                <a:chOff x="7983434" y="6582508"/>
                <a:chExt cx="152409" cy="486937"/>
              </a:xfrm>
            </p:grpSpPr>
            <p:cxnSp>
              <p:nvCxnSpPr>
                <p:cNvPr id="1346" name="Google Shape;1346;p36"/>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47" name="Google Shape;1347;p36"/>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48" name="Google Shape;1348;p36"/>
              <p:cNvGrpSpPr/>
              <p:nvPr/>
            </p:nvGrpSpPr>
            <p:grpSpPr>
              <a:xfrm>
                <a:off x="5891116" y="6582508"/>
                <a:ext cx="152410" cy="486937"/>
                <a:chOff x="7983144" y="6582508"/>
                <a:chExt cx="152410" cy="486937"/>
              </a:xfrm>
            </p:grpSpPr>
            <p:cxnSp>
              <p:nvCxnSpPr>
                <p:cNvPr id="1349" name="Google Shape;1349;p36"/>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50" name="Google Shape;1350;p36"/>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51" name="Google Shape;1351;p36"/>
              <p:cNvGrpSpPr/>
              <p:nvPr/>
            </p:nvGrpSpPr>
            <p:grpSpPr>
              <a:xfrm>
                <a:off x="5192568" y="6582508"/>
                <a:ext cx="152410" cy="486937"/>
                <a:chOff x="7982853" y="6582508"/>
                <a:chExt cx="152410" cy="486937"/>
              </a:xfrm>
            </p:grpSpPr>
            <p:cxnSp>
              <p:nvCxnSpPr>
                <p:cNvPr id="1352" name="Google Shape;1352;p36"/>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53" name="Google Shape;1353;p36"/>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54" name="Google Shape;1354;p36"/>
              <p:cNvGrpSpPr/>
              <p:nvPr/>
            </p:nvGrpSpPr>
            <p:grpSpPr>
              <a:xfrm>
                <a:off x="4495607" y="6582508"/>
                <a:ext cx="146060" cy="486937"/>
                <a:chOff x="7984149" y="6582508"/>
                <a:chExt cx="146060" cy="486937"/>
              </a:xfrm>
            </p:grpSpPr>
            <p:cxnSp>
              <p:nvCxnSpPr>
                <p:cNvPr id="1355" name="Google Shape;1355;p36"/>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56" name="Google Shape;1356;p36"/>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57" name="Google Shape;1357;p36"/>
              <p:cNvGrpSpPr/>
              <p:nvPr/>
            </p:nvGrpSpPr>
            <p:grpSpPr>
              <a:xfrm>
                <a:off x="3797059" y="6582508"/>
                <a:ext cx="152410" cy="486937"/>
                <a:chOff x="7983858" y="6582508"/>
                <a:chExt cx="152410" cy="486937"/>
              </a:xfrm>
            </p:grpSpPr>
            <p:cxnSp>
              <p:nvCxnSpPr>
                <p:cNvPr id="1358" name="Google Shape;1358;p36"/>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59" name="Google Shape;1359;p36"/>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60" name="Google Shape;1360;p36"/>
              <p:cNvGrpSpPr/>
              <p:nvPr/>
            </p:nvGrpSpPr>
            <p:grpSpPr>
              <a:xfrm>
                <a:off x="3098511" y="6582508"/>
                <a:ext cx="152410" cy="486937"/>
                <a:chOff x="7983567" y="6582508"/>
                <a:chExt cx="152410" cy="486937"/>
              </a:xfrm>
            </p:grpSpPr>
            <p:cxnSp>
              <p:nvCxnSpPr>
                <p:cNvPr id="1361" name="Google Shape;1361;p36"/>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62" name="Google Shape;1362;p36"/>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63" name="Google Shape;1363;p36"/>
              <p:cNvGrpSpPr/>
              <p:nvPr/>
            </p:nvGrpSpPr>
            <p:grpSpPr>
              <a:xfrm>
                <a:off x="2399963" y="6582508"/>
                <a:ext cx="152410" cy="486937"/>
                <a:chOff x="7983276" y="6582508"/>
                <a:chExt cx="152410" cy="486937"/>
              </a:xfrm>
            </p:grpSpPr>
            <p:cxnSp>
              <p:nvCxnSpPr>
                <p:cNvPr id="1364" name="Google Shape;1364;p36"/>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65" name="Google Shape;1365;p36"/>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66" name="Google Shape;1366;p36"/>
              <p:cNvGrpSpPr/>
              <p:nvPr/>
            </p:nvGrpSpPr>
            <p:grpSpPr>
              <a:xfrm>
                <a:off x="1718879" y="6582508"/>
                <a:ext cx="134946" cy="486937"/>
                <a:chOff x="8000449" y="6582508"/>
                <a:chExt cx="134946" cy="486937"/>
              </a:xfrm>
            </p:grpSpPr>
            <p:cxnSp>
              <p:nvCxnSpPr>
                <p:cNvPr id="1367" name="Google Shape;1367;p36"/>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68" name="Google Shape;1368;p36"/>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369" name="Google Shape;1369;p36"/>
              <p:cNvGrpSpPr/>
              <p:nvPr/>
            </p:nvGrpSpPr>
            <p:grpSpPr>
              <a:xfrm>
                <a:off x="1020330" y="6582508"/>
                <a:ext cx="152410" cy="486937"/>
                <a:chOff x="8000158" y="6582508"/>
                <a:chExt cx="152410" cy="486937"/>
              </a:xfrm>
            </p:grpSpPr>
            <p:cxnSp>
              <p:nvCxnSpPr>
                <p:cNvPr id="1370" name="Google Shape;1370;p36"/>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371" name="Google Shape;1371;p36"/>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1372" name="Google Shape;1372;p36"/>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73" name="Google Shape;1373;p36"/>
          <p:cNvSpPr txBox="1"/>
          <p:nvPr>
            <p:ph idx="1" type="body"/>
          </p:nvPr>
        </p:nvSpPr>
        <p:spPr>
          <a:xfrm>
            <a:off x="732371" y="2179321"/>
            <a:ext cx="8703302"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74" name="Google Shape;1374;p36"/>
          <p:cNvSpPr txBox="1"/>
          <p:nvPr>
            <p:ph idx="2"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1375" name="Google Shape;1375;p36"/>
          <p:cNvSpPr txBox="1"/>
          <p:nvPr>
            <p:ph idx="3" type="body"/>
          </p:nvPr>
        </p:nvSpPr>
        <p:spPr>
          <a:xfrm>
            <a:off x="9670059" y="2179321"/>
            <a:ext cx="4225005"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76" name="Google Shape;1376;p36"/>
          <p:cNvSpPr txBox="1"/>
          <p:nvPr>
            <p:ph idx="4"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3">
    <p:spTree>
      <p:nvGrpSpPr>
        <p:cNvPr id="1377" name="Shape 1377"/>
        <p:cNvGrpSpPr/>
        <p:nvPr/>
      </p:nvGrpSpPr>
      <p:grpSpPr>
        <a:xfrm>
          <a:off x="0" y="0"/>
          <a:ext cx="0" cy="0"/>
          <a:chOff x="0" y="0"/>
          <a:chExt cx="0" cy="0"/>
        </a:xfrm>
      </p:grpSpPr>
      <p:cxnSp>
        <p:nvCxnSpPr>
          <p:cNvPr id="1378" name="Google Shape;1378;p37"/>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1379" name="Google Shape;1379;p37"/>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1380" name="Google Shape;1380;p37"/>
          <p:cNvGrpSpPr/>
          <p:nvPr/>
        </p:nvGrpSpPr>
        <p:grpSpPr>
          <a:xfrm>
            <a:off x="12778741" y="8248650"/>
            <a:ext cx="243840" cy="146686"/>
            <a:chOff x="7983415" y="6582508"/>
            <a:chExt cx="152400" cy="486507"/>
          </a:xfrm>
        </p:grpSpPr>
        <p:cxnSp>
          <p:nvCxnSpPr>
            <p:cNvPr id="1381" name="Google Shape;1381;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82" name="Google Shape;1382;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83" name="Google Shape;1383;p37"/>
          <p:cNvGrpSpPr/>
          <p:nvPr/>
        </p:nvGrpSpPr>
        <p:grpSpPr>
          <a:xfrm>
            <a:off x="11661141" y="8248650"/>
            <a:ext cx="243840" cy="146686"/>
            <a:chOff x="7983415" y="6582508"/>
            <a:chExt cx="152400" cy="486507"/>
          </a:xfrm>
        </p:grpSpPr>
        <p:cxnSp>
          <p:nvCxnSpPr>
            <p:cNvPr id="1384" name="Google Shape;1384;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85" name="Google Shape;1385;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86" name="Google Shape;1386;p37"/>
          <p:cNvGrpSpPr/>
          <p:nvPr/>
        </p:nvGrpSpPr>
        <p:grpSpPr>
          <a:xfrm>
            <a:off x="10543541" y="8248650"/>
            <a:ext cx="243840" cy="146686"/>
            <a:chOff x="7983415" y="6582508"/>
            <a:chExt cx="152400" cy="486507"/>
          </a:xfrm>
        </p:grpSpPr>
        <p:cxnSp>
          <p:nvCxnSpPr>
            <p:cNvPr id="1387" name="Google Shape;1387;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88" name="Google Shape;1388;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89" name="Google Shape;1389;p37"/>
          <p:cNvGrpSpPr/>
          <p:nvPr/>
        </p:nvGrpSpPr>
        <p:grpSpPr>
          <a:xfrm>
            <a:off x="9425941" y="8248650"/>
            <a:ext cx="243840" cy="146686"/>
            <a:chOff x="7983415" y="6582508"/>
            <a:chExt cx="152400" cy="486507"/>
          </a:xfrm>
        </p:grpSpPr>
        <p:cxnSp>
          <p:nvCxnSpPr>
            <p:cNvPr id="1390" name="Google Shape;1390;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91" name="Google Shape;1391;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92" name="Google Shape;1392;p37"/>
          <p:cNvGrpSpPr/>
          <p:nvPr/>
        </p:nvGrpSpPr>
        <p:grpSpPr>
          <a:xfrm>
            <a:off x="8308341" y="8248650"/>
            <a:ext cx="243840" cy="146686"/>
            <a:chOff x="7983415" y="6582508"/>
            <a:chExt cx="152400" cy="486507"/>
          </a:xfrm>
        </p:grpSpPr>
        <p:cxnSp>
          <p:nvCxnSpPr>
            <p:cNvPr id="1393" name="Google Shape;1393;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94" name="Google Shape;1394;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95" name="Google Shape;1395;p37"/>
          <p:cNvGrpSpPr/>
          <p:nvPr/>
        </p:nvGrpSpPr>
        <p:grpSpPr>
          <a:xfrm>
            <a:off x="7190741" y="8248650"/>
            <a:ext cx="243840" cy="146686"/>
            <a:chOff x="7983415" y="6582508"/>
            <a:chExt cx="152400" cy="486507"/>
          </a:xfrm>
        </p:grpSpPr>
        <p:cxnSp>
          <p:nvCxnSpPr>
            <p:cNvPr id="1396" name="Google Shape;1396;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397" name="Google Shape;1397;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398" name="Google Shape;1398;p37"/>
          <p:cNvGrpSpPr/>
          <p:nvPr/>
        </p:nvGrpSpPr>
        <p:grpSpPr>
          <a:xfrm>
            <a:off x="6075680" y="8248650"/>
            <a:ext cx="243840" cy="146686"/>
            <a:chOff x="7983415" y="6582508"/>
            <a:chExt cx="152400" cy="486507"/>
          </a:xfrm>
        </p:grpSpPr>
        <p:cxnSp>
          <p:nvCxnSpPr>
            <p:cNvPr id="1399" name="Google Shape;1399;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00" name="Google Shape;1400;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01" name="Google Shape;1401;p37"/>
          <p:cNvGrpSpPr/>
          <p:nvPr/>
        </p:nvGrpSpPr>
        <p:grpSpPr>
          <a:xfrm>
            <a:off x="4958080" y="8248650"/>
            <a:ext cx="243840" cy="146686"/>
            <a:chOff x="7983415" y="6582508"/>
            <a:chExt cx="152400" cy="486507"/>
          </a:xfrm>
        </p:grpSpPr>
        <p:cxnSp>
          <p:nvCxnSpPr>
            <p:cNvPr id="1402" name="Google Shape;1402;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03" name="Google Shape;1403;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04" name="Google Shape;1404;p37"/>
          <p:cNvGrpSpPr/>
          <p:nvPr/>
        </p:nvGrpSpPr>
        <p:grpSpPr>
          <a:xfrm>
            <a:off x="3840480" y="8248650"/>
            <a:ext cx="243840" cy="146686"/>
            <a:chOff x="7983415" y="6582508"/>
            <a:chExt cx="152400" cy="486507"/>
          </a:xfrm>
        </p:grpSpPr>
        <p:cxnSp>
          <p:nvCxnSpPr>
            <p:cNvPr id="1405" name="Google Shape;1405;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06" name="Google Shape;1406;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07" name="Google Shape;1407;p37"/>
          <p:cNvGrpSpPr/>
          <p:nvPr/>
        </p:nvGrpSpPr>
        <p:grpSpPr>
          <a:xfrm>
            <a:off x="2722880" y="8248650"/>
            <a:ext cx="243840" cy="146686"/>
            <a:chOff x="7983415" y="6582508"/>
            <a:chExt cx="152400" cy="486507"/>
          </a:xfrm>
        </p:grpSpPr>
        <p:cxnSp>
          <p:nvCxnSpPr>
            <p:cNvPr id="1408" name="Google Shape;1408;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09" name="Google Shape;1409;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10" name="Google Shape;1410;p37"/>
          <p:cNvGrpSpPr/>
          <p:nvPr/>
        </p:nvGrpSpPr>
        <p:grpSpPr>
          <a:xfrm>
            <a:off x="1605280" y="8248650"/>
            <a:ext cx="243840" cy="146686"/>
            <a:chOff x="7983415" y="6582508"/>
            <a:chExt cx="152400" cy="486507"/>
          </a:xfrm>
        </p:grpSpPr>
        <p:cxnSp>
          <p:nvCxnSpPr>
            <p:cNvPr id="1411" name="Google Shape;1411;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12" name="Google Shape;1412;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1413" name="Google Shape;1413;p37"/>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1414" name="Google Shape;1414;p37"/>
          <p:cNvGrpSpPr/>
          <p:nvPr/>
        </p:nvGrpSpPr>
        <p:grpSpPr>
          <a:xfrm rot="5400000">
            <a:off x="-220980" y="7070090"/>
            <a:ext cx="182880" cy="223521"/>
            <a:chOff x="7965952" y="6513007"/>
            <a:chExt cx="152400" cy="556008"/>
          </a:xfrm>
        </p:grpSpPr>
        <p:cxnSp>
          <p:nvCxnSpPr>
            <p:cNvPr id="1415" name="Google Shape;1415;p3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16" name="Google Shape;1416;p3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17" name="Google Shape;1417;p37"/>
          <p:cNvGrpSpPr/>
          <p:nvPr/>
        </p:nvGrpSpPr>
        <p:grpSpPr>
          <a:xfrm rot="5400000">
            <a:off x="-220980" y="6500496"/>
            <a:ext cx="182880" cy="223521"/>
            <a:chOff x="7965953" y="6513007"/>
            <a:chExt cx="152400" cy="556008"/>
          </a:xfrm>
        </p:grpSpPr>
        <p:cxnSp>
          <p:nvCxnSpPr>
            <p:cNvPr id="1418" name="Google Shape;1418;p3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19" name="Google Shape;1419;p3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20" name="Google Shape;1420;p37"/>
          <p:cNvGrpSpPr/>
          <p:nvPr/>
        </p:nvGrpSpPr>
        <p:grpSpPr>
          <a:xfrm rot="5400000">
            <a:off x="-220980" y="5932806"/>
            <a:ext cx="182880" cy="223521"/>
            <a:chOff x="7965953" y="6513007"/>
            <a:chExt cx="152400" cy="556008"/>
          </a:xfrm>
        </p:grpSpPr>
        <p:cxnSp>
          <p:nvCxnSpPr>
            <p:cNvPr id="1421" name="Google Shape;1421;p3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22" name="Google Shape;1422;p3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23" name="Google Shape;1423;p37"/>
          <p:cNvGrpSpPr/>
          <p:nvPr/>
        </p:nvGrpSpPr>
        <p:grpSpPr>
          <a:xfrm rot="5400000">
            <a:off x="-220980" y="5365116"/>
            <a:ext cx="182880" cy="223521"/>
            <a:chOff x="7965953" y="6513007"/>
            <a:chExt cx="152400" cy="556008"/>
          </a:xfrm>
        </p:grpSpPr>
        <p:cxnSp>
          <p:nvCxnSpPr>
            <p:cNvPr id="1424" name="Google Shape;1424;p3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25" name="Google Shape;1425;p3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26" name="Google Shape;1426;p37"/>
          <p:cNvGrpSpPr/>
          <p:nvPr/>
        </p:nvGrpSpPr>
        <p:grpSpPr>
          <a:xfrm rot="5400000">
            <a:off x="-220980" y="4795520"/>
            <a:ext cx="182880" cy="223521"/>
            <a:chOff x="7965952" y="6513007"/>
            <a:chExt cx="152400" cy="556008"/>
          </a:xfrm>
        </p:grpSpPr>
        <p:cxnSp>
          <p:nvCxnSpPr>
            <p:cNvPr id="1427" name="Google Shape;1427;p3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28" name="Google Shape;1428;p3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29" name="Google Shape;1429;p37"/>
          <p:cNvGrpSpPr/>
          <p:nvPr/>
        </p:nvGrpSpPr>
        <p:grpSpPr>
          <a:xfrm rot="5400000">
            <a:off x="-220980" y="4227830"/>
            <a:ext cx="182880" cy="223521"/>
            <a:chOff x="7965952" y="6513007"/>
            <a:chExt cx="152400" cy="556008"/>
          </a:xfrm>
        </p:grpSpPr>
        <p:cxnSp>
          <p:nvCxnSpPr>
            <p:cNvPr id="1430" name="Google Shape;1430;p3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31" name="Google Shape;1431;p3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32" name="Google Shape;1432;p37"/>
          <p:cNvGrpSpPr/>
          <p:nvPr/>
        </p:nvGrpSpPr>
        <p:grpSpPr>
          <a:xfrm rot="5400000">
            <a:off x="-220980" y="3658236"/>
            <a:ext cx="182880" cy="223521"/>
            <a:chOff x="7965953" y="6513007"/>
            <a:chExt cx="152400" cy="556008"/>
          </a:xfrm>
        </p:grpSpPr>
        <p:cxnSp>
          <p:nvCxnSpPr>
            <p:cNvPr id="1433" name="Google Shape;1433;p3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34" name="Google Shape;1434;p3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35" name="Google Shape;1435;p37"/>
          <p:cNvGrpSpPr/>
          <p:nvPr/>
        </p:nvGrpSpPr>
        <p:grpSpPr>
          <a:xfrm rot="5400000">
            <a:off x="-220980" y="3090546"/>
            <a:ext cx="182880" cy="223521"/>
            <a:chOff x="7965953" y="6513007"/>
            <a:chExt cx="152400" cy="556008"/>
          </a:xfrm>
        </p:grpSpPr>
        <p:cxnSp>
          <p:nvCxnSpPr>
            <p:cNvPr id="1436" name="Google Shape;1436;p3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37" name="Google Shape;1437;p3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38" name="Google Shape;1438;p37"/>
          <p:cNvGrpSpPr/>
          <p:nvPr/>
        </p:nvGrpSpPr>
        <p:grpSpPr>
          <a:xfrm rot="5400000">
            <a:off x="-220980" y="2522856"/>
            <a:ext cx="182880" cy="223521"/>
            <a:chOff x="7965953" y="6513007"/>
            <a:chExt cx="152400" cy="556008"/>
          </a:xfrm>
        </p:grpSpPr>
        <p:cxnSp>
          <p:nvCxnSpPr>
            <p:cNvPr id="1439" name="Google Shape;1439;p3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40" name="Google Shape;1440;p3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41" name="Google Shape;1441;p37"/>
          <p:cNvGrpSpPr/>
          <p:nvPr/>
        </p:nvGrpSpPr>
        <p:grpSpPr>
          <a:xfrm rot="5400000">
            <a:off x="-220980" y="1953260"/>
            <a:ext cx="182880" cy="223521"/>
            <a:chOff x="7965952" y="6513007"/>
            <a:chExt cx="152400" cy="556008"/>
          </a:xfrm>
        </p:grpSpPr>
        <p:cxnSp>
          <p:nvCxnSpPr>
            <p:cNvPr id="1442" name="Google Shape;1442;p3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43" name="Google Shape;1443;p3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44" name="Google Shape;1444;p37"/>
          <p:cNvGrpSpPr/>
          <p:nvPr/>
        </p:nvGrpSpPr>
        <p:grpSpPr>
          <a:xfrm rot="5400000">
            <a:off x="-220980" y="1137920"/>
            <a:ext cx="182880" cy="223521"/>
            <a:chOff x="7965952" y="6513007"/>
            <a:chExt cx="152400" cy="556008"/>
          </a:xfrm>
        </p:grpSpPr>
        <p:cxnSp>
          <p:nvCxnSpPr>
            <p:cNvPr id="1445" name="Google Shape;1445;p3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1446" name="Google Shape;1446;p3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1447" name="Google Shape;1447;p37"/>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1448" name="Google Shape;1448;p37"/>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1449" name="Google Shape;1449;p37"/>
          <p:cNvGrpSpPr/>
          <p:nvPr/>
        </p:nvGrpSpPr>
        <p:grpSpPr>
          <a:xfrm rot="5400000">
            <a:off x="14672309" y="7105015"/>
            <a:ext cx="182880" cy="195581"/>
            <a:chOff x="7983415" y="6582508"/>
            <a:chExt cx="152400" cy="486507"/>
          </a:xfrm>
        </p:grpSpPr>
        <p:cxnSp>
          <p:nvCxnSpPr>
            <p:cNvPr id="1450" name="Google Shape;1450;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51" name="Google Shape;1451;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52" name="Google Shape;1452;p37"/>
          <p:cNvGrpSpPr/>
          <p:nvPr/>
        </p:nvGrpSpPr>
        <p:grpSpPr>
          <a:xfrm rot="5400000">
            <a:off x="14672309" y="6535420"/>
            <a:ext cx="182880" cy="195581"/>
            <a:chOff x="7983415" y="6582508"/>
            <a:chExt cx="152400" cy="486507"/>
          </a:xfrm>
        </p:grpSpPr>
        <p:cxnSp>
          <p:nvCxnSpPr>
            <p:cNvPr id="1453" name="Google Shape;1453;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54" name="Google Shape;1454;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55" name="Google Shape;1455;p37"/>
          <p:cNvGrpSpPr/>
          <p:nvPr/>
        </p:nvGrpSpPr>
        <p:grpSpPr>
          <a:xfrm rot="5400000">
            <a:off x="14672309" y="5967730"/>
            <a:ext cx="182880" cy="195581"/>
            <a:chOff x="7983415" y="6582508"/>
            <a:chExt cx="152400" cy="486507"/>
          </a:xfrm>
        </p:grpSpPr>
        <p:cxnSp>
          <p:nvCxnSpPr>
            <p:cNvPr id="1456" name="Google Shape;1456;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57" name="Google Shape;1457;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58" name="Google Shape;1458;p37"/>
          <p:cNvGrpSpPr/>
          <p:nvPr/>
        </p:nvGrpSpPr>
        <p:grpSpPr>
          <a:xfrm rot="5400000">
            <a:off x="14672309" y="5400040"/>
            <a:ext cx="182880" cy="195581"/>
            <a:chOff x="7983415" y="6582508"/>
            <a:chExt cx="152400" cy="486507"/>
          </a:xfrm>
        </p:grpSpPr>
        <p:cxnSp>
          <p:nvCxnSpPr>
            <p:cNvPr id="1459" name="Google Shape;1459;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60" name="Google Shape;1460;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61" name="Google Shape;1461;p37"/>
          <p:cNvGrpSpPr/>
          <p:nvPr/>
        </p:nvGrpSpPr>
        <p:grpSpPr>
          <a:xfrm rot="5400000">
            <a:off x="14672309" y="4830445"/>
            <a:ext cx="182880" cy="195581"/>
            <a:chOff x="7983415" y="6582508"/>
            <a:chExt cx="152400" cy="486507"/>
          </a:xfrm>
        </p:grpSpPr>
        <p:cxnSp>
          <p:nvCxnSpPr>
            <p:cNvPr id="1462" name="Google Shape;1462;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63" name="Google Shape;1463;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64" name="Google Shape;1464;p37"/>
          <p:cNvGrpSpPr/>
          <p:nvPr/>
        </p:nvGrpSpPr>
        <p:grpSpPr>
          <a:xfrm rot="5400000">
            <a:off x="14672309" y="4262755"/>
            <a:ext cx="182880" cy="195581"/>
            <a:chOff x="7983415" y="6582508"/>
            <a:chExt cx="152400" cy="486507"/>
          </a:xfrm>
        </p:grpSpPr>
        <p:cxnSp>
          <p:nvCxnSpPr>
            <p:cNvPr id="1465" name="Google Shape;1465;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66" name="Google Shape;1466;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67" name="Google Shape;1467;p37"/>
          <p:cNvGrpSpPr/>
          <p:nvPr/>
        </p:nvGrpSpPr>
        <p:grpSpPr>
          <a:xfrm rot="5400000">
            <a:off x="14672309" y="3693160"/>
            <a:ext cx="182880" cy="195581"/>
            <a:chOff x="7983415" y="6582508"/>
            <a:chExt cx="152400" cy="486507"/>
          </a:xfrm>
        </p:grpSpPr>
        <p:cxnSp>
          <p:nvCxnSpPr>
            <p:cNvPr id="1468" name="Google Shape;1468;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69" name="Google Shape;1469;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70" name="Google Shape;1470;p37"/>
          <p:cNvGrpSpPr/>
          <p:nvPr/>
        </p:nvGrpSpPr>
        <p:grpSpPr>
          <a:xfrm rot="5400000">
            <a:off x="14672309" y="3125470"/>
            <a:ext cx="182880" cy="195581"/>
            <a:chOff x="7983415" y="6582508"/>
            <a:chExt cx="152400" cy="486507"/>
          </a:xfrm>
        </p:grpSpPr>
        <p:cxnSp>
          <p:nvCxnSpPr>
            <p:cNvPr id="1471" name="Google Shape;1471;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72" name="Google Shape;1472;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73" name="Google Shape;1473;p37"/>
          <p:cNvGrpSpPr/>
          <p:nvPr/>
        </p:nvGrpSpPr>
        <p:grpSpPr>
          <a:xfrm rot="5400000">
            <a:off x="14672309" y="2557781"/>
            <a:ext cx="182880" cy="195581"/>
            <a:chOff x="7983415" y="6582508"/>
            <a:chExt cx="152400" cy="486507"/>
          </a:xfrm>
        </p:grpSpPr>
        <p:cxnSp>
          <p:nvCxnSpPr>
            <p:cNvPr id="1474" name="Google Shape;1474;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75" name="Google Shape;1475;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76" name="Google Shape;1476;p37"/>
          <p:cNvGrpSpPr/>
          <p:nvPr/>
        </p:nvGrpSpPr>
        <p:grpSpPr>
          <a:xfrm rot="5400000">
            <a:off x="14672309" y="1988185"/>
            <a:ext cx="182880" cy="195581"/>
            <a:chOff x="7983415" y="6582508"/>
            <a:chExt cx="152400" cy="486507"/>
          </a:xfrm>
        </p:grpSpPr>
        <p:cxnSp>
          <p:nvCxnSpPr>
            <p:cNvPr id="1477" name="Google Shape;1477;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78" name="Google Shape;1478;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79" name="Google Shape;1479;p37"/>
          <p:cNvGrpSpPr/>
          <p:nvPr/>
        </p:nvGrpSpPr>
        <p:grpSpPr>
          <a:xfrm rot="5400000">
            <a:off x="14672309" y="1172845"/>
            <a:ext cx="182880" cy="195581"/>
            <a:chOff x="7983415" y="6582508"/>
            <a:chExt cx="152400" cy="486507"/>
          </a:xfrm>
        </p:grpSpPr>
        <p:cxnSp>
          <p:nvCxnSpPr>
            <p:cNvPr id="1480" name="Google Shape;1480;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81" name="Google Shape;1481;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1482" name="Google Shape;1482;p37"/>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1483" name="Google Shape;1483;p37"/>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1484" name="Google Shape;1484;p37"/>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1485" name="Google Shape;1485;p37"/>
          <p:cNvGrpSpPr/>
          <p:nvPr/>
        </p:nvGrpSpPr>
        <p:grpSpPr>
          <a:xfrm>
            <a:off x="12778741" y="-169546"/>
            <a:ext cx="243840" cy="146686"/>
            <a:chOff x="7983415" y="6582508"/>
            <a:chExt cx="152400" cy="486507"/>
          </a:xfrm>
        </p:grpSpPr>
        <p:cxnSp>
          <p:nvCxnSpPr>
            <p:cNvPr id="1486" name="Google Shape;1486;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87" name="Google Shape;1487;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88" name="Google Shape;1488;p37"/>
          <p:cNvGrpSpPr/>
          <p:nvPr/>
        </p:nvGrpSpPr>
        <p:grpSpPr>
          <a:xfrm>
            <a:off x="11661141" y="-169546"/>
            <a:ext cx="243840" cy="146686"/>
            <a:chOff x="7983415" y="6582508"/>
            <a:chExt cx="152400" cy="486507"/>
          </a:xfrm>
        </p:grpSpPr>
        <p:cxnSp>
          <p:nvCxnSpPr>
            <p:cNvPr id="1489" name="Google Shape;1489;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90" name="Google Shape;1490;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91" name="Google Shape;1491;p37"/>
          <p:cNvGrpSpPr/>
          <p:nvPr/>
        </p:nvGrpSpPr>
        <p:grpSpPr>
          <a:xfrm>
            <a:off x="10543541" y="-169546"/>
            <a:ext cx="243840" cy="146686"/>
            <a:chOff x="7983415" y="6582508"/>
            <a:chExt cx="152400" cy="486507"/>
          </a:xfrm>
        </p:grpSpPr>
        <p:cxnSp>
          <p:nvCxnSpPr>
            <p:cNvPr id="1492" name="Google Shape;1492;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93" name="Google Shape;1493;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94" name="Google Shape;1494;p37"/>
          <p:cNvGrpSpPr/>
          <p:nvPr/>
        </p:nvGrpSpPr>
        <p:grpSpPr>
          <a:xfrm>
            <a:off x="9425941" y="-169546"/>
            <a:ext cx="243840" cy="146686"/>
            <a:chOff x="7983415" y="6582508"/>
            <a:chExt cx="152400" cy="486507"/>
          </a:xfrm>
        </p:grpSpPr>
        <p:cxnSp>
          <p:nvCxnSpPr>
            <p:cNvPr id="1495" name="Google Shape;1495;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96" name="Google Shape;1496;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497" name="Google Shape;1497;p37"/>
          <p:cNvGrpSpPr/>
          <p:nvPr/>
        </p:nvGrpSpPr>
        <p:grpSpPr>
          <a:xfrm>
            <a:off x="8308341" y="-169546"/>
            <a:ext cx="243840" cy="146686"/>
            <a:chOff x="7983415" y="6582508"/>
            <a:chExt cx="152400" cy="486507"/>
          </a:xfrm>
        </p:grpSpPr>
        <p:cxnSp>
          <p:nvCxnSpPr>
            <p:cNvPr id="1498" name="Google Shape;1498;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499" name="Google Shape;1499;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500" name="Google Shape;1500;p37"/>
          <p:cNvGrpSpPr/>
          <p:nvPr/>
        </p:nvGrpSpPr>
        <p:grpSpPr>
          <a:xfrm>
            <a:off x="7190741" y="-169546"/>
            <a:ext cx="243840" cy="146686"/>
            <a:chOff x="7983415" y="6582508"/>
            <a:chExt cx="152400" cy="486507"/>
          </a:xfrm>
        </p:grpSpPr>
        <p:cxnSp>
          <p:nvCxnSpPr>
            <p:cNvPr id="1501" name="Google Shape;1501;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02" name="Google Shape;1502;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503" name="Google Shape;1503;p37"/>
          <p:cNvGrpSpPr/>
          <p:nvPr/>
        </p:nvGrpSpPr>
        <p:grpSpPr>
          <a:xfrm>
            <a:off x="6075680" y="-169546"/>
            <a:ext cx="243840" cy="146686"/>
            <a:chOff x="7983415" y="6582508"/>
            <a:chExt cx="152400" cy="486507"/>
          </a:xfrm>
        </p:grpSpPr>
        <p:cxnSp>
          <p:nvCxnSpPr>
            <p:cNvPr id="1504" name="Google Shape;1504;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05" name="Google Shape;1505;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506" name="Google Shape;1506;p37"/>
          <p:cNvGrpSpPr/>
          <p:nvPr/>
        </p:nvGrpSpPr>
        <p:grpSpPr>
          <a:xfrm>
            <a:off x="4958080" y="-169546"/>
            <a:ext cx="243840" cy="146686"/>
            <a:chOff x="7983415" y="6582508"/>
            <a:chExt cx="152400" cy="486507"/>
          </a:xfrm>
        </p:grpSpPr>
        <p:cxnSp>
          <p:nvCxnSpPr>
            <p:cNvPr id="1507" name="Google Shape;1507;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08" name="Google Shape;1508;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509" name="Google Shape;1509;p37"/>
          <p:cNvGrpSpPr/>
          <p:nvPr/>
        </p:nvGrpSpPr>
        <p:grpSpPr>
          <a:xfrm>
            <a:off x="3840480" y="-169546"/>
            <a:ext cx="243840" cy="146686"/>
            <a:chOff x="7983415" y="6582508"/>
            <a:chExt cx="152400" cy="486507"/>
          </a:xfrm>
        </p:grpSpPr>
        <p:cxnSp>
          <p:nvCxnSpPr>
            <p:cNvPr id="1510" name="Google Shape;1510;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11" name="Google Shape;1511;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512" name="Google Shape;1512;p37"/>
          <p:cNvGrpSpPr/>
          <p:nvPr/>
        </p:nvGrpSpPr>
        <p:grpSpPr>
          <a:xfrm>
            <a:off x="2722880" y="-169546"/>
            <a:ext cx="243840" cy="146686"/>
            <a:chOff x="7983415" y="6582508"/>
            <a:chExt cx="152400" cy="486507"/>
          </a:xfrm>
        </p:grpSpPr>
        <p:cxnSp>
          <p:nvCxnSpPr>
            <p:cNvPr id="1513" name="Google Shape;1513;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14" name="Google Shape;1514;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1515" name="Google Shape;1515;p37"/>
          <p:cNvGrpSpPr/>
          <p:nvPr/>
        </p:nvGrpSpPr>
        <p:grpSpPr>
          <a:xfrm>
            <a:off x="1605280" y="-169546"/>
            <a:ext cx="243840" cy="146686"/>
            <a:chOff x="7983415" y="6582508"/>
            <a:chExt cx="152400" cy="486507"/>
          </a:xfrm>
        </p:grpSpPr>
        <p:cxnSp>
          <p:nvCxnSpPr>
            <p:cNvPr id="1516" name="Google Shape;1516;p3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1517" name="Google Shape;1517;p3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1518" name="Google Shape;1518;p37"/>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19" name="Google Shape;1519;p37"/>
          <p:cNvSpPr txBox="1"/>
          <p:nvPr>
            <p:ph idx="1" type="body"/>
          </p:nvPr>
        </p:nvSpPr>
        <p:spPr>
          <a:xfrm>
            <a:off x="732371" y="2179321"/>
            <a:ext cx="4225005"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0" name="Google Shape;1520;p37"/>
          <p:cNvSpPr txBox="1"/>
          <p:nvPr>
            <p:ph idx="2"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1521" name="Google Shape;1521;p37"/>
          <p:cNvSpPr txBox="1"/>
          <p:nvPr>
            <p:ph idx="3" type="body"/>
          </p:nvPr>
        </p:nvSpPr>
        <p:spPr>
          <a:xfrm>
            <a:off x="5210669" y="2179321"/>
            <a:ext cx="4225005"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2" name="Google Shape;1522;p37"/>
          <p:cNvSpPr txBox="1"/>
          <p:nvPr>
            <p:ph idx="4" type="body"/>
          </p:nvPr>
        </p:nvSpPr>
        <p:spPr>
          <a:xfrm>
            <a:off x="9670059" y="2179321"/>
            <a:ext cx="4225005"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3" name="Google Shape;1523;p37"/>
          <p:cNvSpPr txBox="1"/>
          <p:nvPr>
            <p:ph idx="5"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Horizontal">
  <p:cSld name="4 Split Horizontal">
    <p:spTree>
      <p:nvGrpSpPr>
        <p:cNvPr id="1524" name="Shape 1524"/>
        <p:cNvGrpSpPr/>
        <p:nvPr/>
      </p:nvGrpSpPr>
      <p:grpSpPr>
        <a:xfrm>
          <a:off x="0" y="0"/>
          <a:ext cx="0" cy="0"/>
          <a:chOff x="0" y="0"/>
          <a:chExt cx="0" cy="0"/>
        </a:xfrm>
      </p:grpSpPr>
      <p:grpSp>
        <p:nvGrpSpPr>
          <p:cNvPr id="1525" name="Google Shape;1525;p38"/>
          <p:cNvGrpSpPr/>
          <p:nvPr/>
        </p:nvGrpSpPr>
        <p:grpSpPr>
          <a:xfrm>
            <a:off x="-241302" y="-169545"/>
            <a:ext cx="15102842" cy="8564881"/>
            <a:chOff x="-151325" y="-141165"/>
            <a:chExt cx="9439923" cy="7136527"/>
          </a:xfrm>
        </p:grpSpPr>
        <p:grpSp>
          <p:nvGrpSpPr>
            <p:cNvPr id="1526" name="Google Shape;1526;p38"/>
            <p:cNvGrpSpPr/>
            <p:nvPr/>
          </p:nvGrpSpPr>
          <p:grpSpPr>
            <a:xfrm>
              <a:off x="458318" y="6873139"/>
              <a:ext cx="8225401" cy="122223"/>
              <a:chOff x="458318" y="6582078"/>
              <a:chExt cx="8225401" cy="486937"/>
            </a:xfrm>
          </p:grpSpPr>
          <p:cxnSp>
            <p:nvCxnSpPr>
              <p:cNvPr id="1527" name="Google Shape;1527;p38"/>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28" name="Google Shape;1528;p38"/>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1529" name="Google Shape;1529;p38"/>
              <p:cNvGrpSpPr/>
              <p:nvPr/>
            </p:nvGrpSpPr>
            <p:grpSpPr>
              <a:xfrm>
                <a:off x="7969295" y="6582078"/>
                <a:ext cx="152409" cy="486937"/>
                <a:chOff x="7966552" y="6582078"/>
                <a:chExt cx="152409" cy="486937"/>
              </a:xfrm>
            </p:grpSpPr>
            <p:cxnSp>
              <p:nvCxnSpPr>
                <p:cNvPr id="1530" name="Google Shape;1530;p38"/>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31" name="Google Shape;1531;p38"/>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32" name="Google Shape;1532;p38"/>
              <p:cNvGrpSpPr/>
              <p:nvPr/>
            </p:nvGrpSpPr>
            <p:grpSpPr>
              <a:xfrm>
                <a:off x="7288211" y="6582078"/>
                <a:ext cx="134946" cy="486937"/>
                <a:chOff x="7983725" y="6582078"/>
                <a:chExt cx="134946" cy="486937"/>
              </a:xfrm>
            </p:grpSpPr>
            <p:cxnSp>
              <p:nvCxnSpPr>
                <p:cNvPr id="1533" name="Google Shape;1533;p38"/>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34" name="Google Shape;1534;p38"/>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35" name="Google Shape;1535;p38"/>
              <p:cNvGrpSpPr/>
              <p:nvPr/>
            </p:nvGrpSpPr>
            <p:grpSpPr>
              <a:xfrm>
                <a:off x="6589663" y="6582078"/>
                <a:ext cx="152409" cy="486937"/>
                <a:chOff x="7983434" y="6582078"/>
                <a:chExt cx="152409" cy="486937"/>
              </a:xfrm>
            </p:grpSpPr>
            <p:cxnSp>
              <p:nvCxnSpPr>
                <p:cNvPr id="1536" name="Google Shape;1536;p38"/>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37" name="Google Shape;1537;p38"/>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38" name="Google Shape;1538;p38"/>
              <p:cNvGrpSpPr/>
              <p:nvPr/>
            </p:nvGrpSpPr>
            <p:grpSpPr>
              <a:xfrm>
                <a:off x="5891116" y="6582078"/>
                <a:ext cx="152410" cy="486937"/>
                <a:chOff x="7983144" y="6582078"/>
                <a:chExt cx="152410" cy="486937"/>
              </a:xfrm>
            </p:grpSpPr>
            <p:cxnSp>
              <p:nvCxnSpPr>
                <p:cNvPr id="1539" name="Google Shape;1539;p38"/>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40" name="Google Shape;1540;p38"/>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41" name="Google Shape;1541;p38"/>
              <p:cNvGrpSpPr/>
              <p:nvPr/>
            </p:nvGrpSpPr>
            <p:grpSpPr>
              <a:xfrm>
                <a:off x="5192568" y="6582078"/>
                <a:ext cx="152410" cy="486937"/>
                <a:chOff x="7982853" y="6582078"/>
                <a:chExt cx="152410" cy="486937"/>
              </a:xfrm>
            </p:grpSpPr>
            <p:cxnSp>
              <p:nvCxnSpPr>
                <p:cNvPr id="1542" name="Google Shape;1542;p38"/>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43" name="Google Shape;1543;p38"/>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44" name="Google Shape;1544;p38"/>
              <p:cNvGrpSpPr/>
              <p:nvPr/>
            </p:nvGrpSpPr>
            <p:grpSpPr>
              <a:xfrm>
                <a:off x="4495607" y="6582078"/>
                <a:ext cx="146060" cy="486937"/>
                <a:chOff x="7984149" y="6582078"/>
                <a:chExt cx="146060" cy="486937"/>
              </a:xfrm>
            </p:grpSpPr>
            <p:cxnSp>
              <p:nvCxnSpPr>
                <p:cNvPr id="1545" name="Google Shape;1545;p38"/>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46" name="Google Shape;1546;p38"/>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47" name="Google Shape;1547;p38"/>
              <p:cNvGrpSpPr/>
              <p:nvPr/>
            </p:nvGrpSpPr>
            <p:grpSpPr>
              <a:xfrm>
                <a:off x="3797059" y="6582078"/>
                <a:ext cx="152410" cy="486937"/>
                <a:chOff x="7983858" y="6582078"/>
                <a:chExt cx="152410" cy="486937"/>
              </a:xfrm>
            </p:grpSpPr>
            <p:cxnSp>
              <p:nvCxnSpPr>
                <p:cNvPr id="1548" name="Google Shape;1548;p38"/>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49" name="Google Shape;1549;p38"/>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50" name="Google Shape;1550;p38"/>
              <p:cNvGrpSpPr/>
              <p:nvPr/>
            </p:nvGrpSpPr>
            <p:grpSpPr>
              <a:xfrm>
                <a:off x="3098511" y="6582078"/>
                <a:ext cx="152410" cy="486937"/>
                <a:chOff x="7983567" y="6582078"/>
                <a:chExt cx="152410" cy="486937"/>
              </a:xfrm>
            </p:grpSpPr>
            <p:cxnSp>
              <p:nvCxnSpPr>
                <p:cNvPr id="1551" name="Google Shape;1551;p38"/>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52" name="Google Shape;1552;p38"/>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53" name="Google Shape;1553;p38"/>
              <p:cNvGrpSpPr/>
              <p:nvPr/>
            </p:nvGrpSpPr>
            <p:grpSpPr>
              <a:xfrm>
                <a:off x="2399963" y="6582078"/>
                <a:ext cx="152410" cy="486937"/>
                <a:chOff x="7983276" y="6582078"/>
                <a:chExt cx="152410" cy="486937"/>
              </a:xfrm>
            </p:grpSpPr>
            <p:cxnSp>
              <p:nvCxnSpPr>
                <p:cNvPr id="1554" name="Google Shape;1554;p38"/>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55" name="Google Shape;1555;p38"/>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56" name="Google Shape;1556;p38"/>
              <p:cNvGrpSpPr/>
              <p:nvPr/>
            </p:nvGrpSpPr>
            <p:grpSpPr>
              <a:xfrm>
                <a:off x="1718879" y="6582078"/>
                <a:ext cx="134946" cy="486937"/>
                <a:chOff x="8000449" y="6582078"/>
                <a:chExt cx="134946" cy="486937"/>
              </a:xfrm>
            </p:grpSpPr>
            <p:cxnSp>
              <p:nvCxnSpPr>
                <p:cNvPr id="1557" name="Google Shape;1557;p38"/>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58" name="Google Shape;1558;p38"/>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559" name="Google Shape;1559;p38"/>
              <p:cNvGrpSpPr/>
              <p:nvPr/>
            </p:nvGrpSpPr>
            <p:grpSpPr>
              <a:xfrm>
                <a:off x="1020330" y="6582078"/>
                <a:ext cx="152410" cy="486937"/>
                <a:chOff x="8000158" y="6582078"/>
                <a:chExt cx="152410" cy="486937"/>
              </a:xfrm>
            </p:grpSpPr>
            <p:cxnSp>
              <p:nvCxnSpPr>
                <p:cNvPr id="1560" name="Google Shape;1560;p38"/>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561" name="Google Shape;1561;p38"/>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1562" name="Google Shape;1562;p38"/>
            <p:cNvGrpSpPr/>
            <p:nvPr/>
          </p:nvGrpSpPr>
          <p:grpSpPr>
            <a:xfrm>
              <a:off x="-151325" y="454075"/>
              <a:ext cx="139710" cy="5944460"/>
              <a:chOff x="-238875" y="454075"/>
              <a:chExt cx="139710" cy="5944460"/>
            </a:xfrm>
          </p:grpSpPr>
          <p:cxnSp>
            <p:nvCxnSpPr>
              <p:cNvPr id="1563" name="Google Shape;1563;p38"/>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564" name="Google Shape;1564;p38"/>
              <p:cNvGrpSpPr/>
              <p:nvPr/>
            </p:nvGrpSpPr>
            <p:grpSpPr>
              <a:xfrm rot="5400000">
                <a:off x="-245211" y="5914393"/>
                <a:ext cx="152380" cy="139710"/>
                <a:chOff x="7965906" y="6512415"/>
                <a:chExt cx="152380" cy="556604"/>
              </a:xfrm>
            </p:grpSpPr>
            <p:cxnSp>
              <p:nvCxnSpPr>
                <p:cNvPr id="1565" name="Google Shape;1565;p38"/>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66" name="Google Shape;1566;p38"/>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67" name="Google Shape;1567;p38"/>
              <p:cNvGrpSpPr/>
              <p:nvPr/>
            </p:nvGrpSpPr>
            <p:grpSpPr>
              <a:xfrm rot="5400000">
                <a:off x="-245211" y="5423916"/>
                <a:ext cx="152381" cy="139710"/>
                <a:chOff x="7949071" y="6512415"/>
                <a:chExt cx="152381" cy="556604"/>
              </a:xfrm>
            </p:grpSpPr>
            <p:cxnSp>
              <p:nvCxnSpPr>
                <p:cNvPr id="1568" name="Google Shape;1568;p38"/>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69" name="Google Shape;1569;p38"/>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70" name="Google Shape;1570;p38"/>
              <p:cNvGrpSpPr/>
              <p:nvPr/>
            </p:nvGrpSpPr>
            <p:grpSpPr>
              <a:xfrm rot="5400000">
                <a:off x="-245211" y="4966772"/>
                <a:ext cx="152381" cy="139710"/>
                <a:chOff x="7965569" y="6512415"/>
                <a:chExt cx="152381" cy="556604"/>
              </a:xfrm>
            </p:grpSpPr>
            <p:cxnSp>
              <p:nvCxnSpPr>
                <p:cNvPr id="1571" name="Google Shape;1571;p38"/>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72" name="Google Shape;1572;p38"/>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73" name="Google Shape;1573;p38"/>
              <p:cNvGrpSpPr/>
              <p:nvPr/>
            </p:nvGrpSpPr>
            <p:grpSpPr>
              <a:xfrm rot="5400000">
                <a:off x="-245211" y="4493755"/>
                <a:ext cx="152381" cy="139710"/>
                <a:chOff x="7966194" y="6512415"/>
                <a:chExt cx="152381" cy="556604"/>
              </a:xfrm>
            </p:grpSpPr>
            <p:cxnSp>
              <p:nvCxnSpPr>
                <p:cNvPr id="1574" name="Google Shape;1574;p38"/>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75" name="Google Shape;1575;p38"/>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76" name="Google Shape;1576;p38"/>
              <p:cNvGrpSpPr/>
              <p:nvPr/>
            </p:nvGrpSpPr>
            <p:grpSpPr>
              <a:xfrm rot="5400000">
                <a:off x="-245211" y="4019150"/>
                <a:ext cx="152380" cy="139710"/>
                <a:chOff x="7965231" y="6512415"/>
                <a:chExt cx="152380" cy="556604"/>
              </a:xfrm>
            </p:grpSpPr>
            <p:cxnSp>
              <p:nvCxnSpPr>
                <p:cNvPr id="1577" name="Google Shape;1577;p38"/>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78" name="Google Shape;1578;p38"/>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79" name="Google Shape;1579;p38"/>
              <p:cNvGrpSpPr/>
              <p:nvPr/>
            </p:nvGrpSpPr>
            <p:grpSpPr>
              <a:xfrm rot="5400000">
                <a:off x="-245211" y="3546133"/>
                <a:ext cx="152380" cy="139710"/>
                <a:chOff x="7965856" y="6512415"/>
                <a:chExt cx="152380" cy="556604"/>
              </a:xfrm>
            </p:grpSpPr>
            <p:cxnSp>
              <p:nvCxnSpPr>
                <p:cNvPr id="1580" name="Google Shape;1580;p38"/>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81" name="Google Shape;1581;p38"/>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82" name="Google Shape;1582;p38"/>
              <p:cNvGrpSpPr/>
              <p:nvPr/>
            </p:nvGrpSpPr>
            <p:grpSpPr>
              <a:xfrm rot="5400000">
                <a:off x="-245211" y="3073116"/>
                <a:ext cx="152380" cy="139710"/>
                <a:chOff x="7966481" y="6512415"/>
                <a:chExt cx="152380" cy="556604"/>
              </a:xfrm>
            </p:grpSpPr>
            <p:cxnSp>
              <p:nvCxnSpPr>
                <p:cNvPr id="1583" name="Google Shape;1583;p38"/>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84" name="Google Shape;1584;p38"/>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85" name="Google Shape;1585;p38"/>
              <p:cNvGrpSpPr/>
              <p:nvPr/>
            </p:nvGrpSpPr>
            <p:grpSpPr>
              <a:xfrm rot="5400000">
                <a:off x="-245211" y="2598512"/>
                <a:ext cx="152381" cy="139710"/>
                <a:chOff x="7965519" y="6512415"/>
                <a:chExt cx="152381" cy="556604"/>
              </a:xfrm>
            </p:grpSpPr>
            <p:cxnSp>
              <p:nvCxnSpPr>
                <p:cNvPr id="1586" name="Google Shape;1586;p38"/>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87" name="Google Shape;1587;p38"/>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88" name="Google Shape;1588;p38"/>
              <p:cNvGrpSpPr/>
              <p:nvPr/>
            </p:nvGrpSpPr>
            <p:grpSpPr>
              <a:xfrm rot="5400000">
                <a:off x="-245211" y="2125495"/>
                <a:ext cx="152381" cy="139710"/>
                <a:chOff x="7966144" y="6512415"/>
                <a:chExt cx="152381" cy="556604"/>
              </a:xfrm>
            </p:grpSpPr>
            <p:cxnSp>
              <p:nvCxnSpPr>
                <p:cNvPr id="1589" name="Google Shape;1589;p38"/>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90" name="Google Shape;1590;p38"/>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91" name="Google Shape;1591;p38"/>
              <p:cNvGrpSpPr/>
              <p:nvPr/>
            </p:nvGrpSpPr>
            <p:grpSpPr>
              <a:xfrm rot="5400000">
                <a:off x="-245211" y="1650890"/>
                <a:ext cx="152380" cy="139710"/>
                <a:chOff x="7965181" y="6512415"/>
                <a:chExt cx="152380" cy="556604"/>
              </a:xfrm>
            </p:grpSpPr>
            <p:cxnSp>
              <p:nvCxnSpPr>
                <p:cNvPr id="1592" name="Google Shape;1592;p38"/>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93" name="Google Shape;1593;p38"/>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594" name="Google Shape;1594;p38"/>
              <p:cNvGrpSpPr/>
              <p:nvPr/>
            </p:nvGrpSpPr>
            <p:grpSpPr>
              <a:xfrm rot="5400000">
                <a:off x="-245211" y="971523"/>
                <a:ext cx="152381" cy="139710"/>
                <a:chOff x="7966405" y="6512415"/>
                <a:chExt cx="152381" cy="556604"/>
              </a:xfrm>
            </p:grpSpPr>
            <p:cxnSp>
              <p:nvCxnSpPr>
                <p:cNvPr id="1595" name="Google Shape;1595;p38"/>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596" name="Google Shape;1596;p38"/>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597" name="Google Shape;1597;p38"/>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598" name="Google Shape;1598;p38"/>
            <p:cNvGrpSpPr/>
            <p:nvPr/>
          </p:nvGrpSpPr>
          <p:grpSpPr>
            <a:xfrm>
              <a:off x="9166351" y="454075"/>
              <a:ext cx="122246" cy="5944460"/>
              <a:chOff x="-239006" y="454075"/>
              <a:chExt cx="122246" cy="5944460"/>
            </a:xfrm>
          </p:grpSpPr>
          <p:cxnSp>
            <p:nvCxnSpPr>
              <p:cNvPr id="1599" name="Google Shape;1599;p38"/>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600" name="Google Shape;1600;p38"/>
              <p:cNvGrpSpPr/>
              <p:nvPr/>
            </p:nvGrpSpPr>
            <p:grpSpPr>
              <a:xfrm rot="5400000">
                <a:off x="-254074" y="5940586"/>
                <a:ext cx="152380" cy="122246"/>
                <a:chOff x="7983367" y="6582512"/>
                <a:chExt cx="152380" cy="487029"/>
              </a:xfrm>
            </p:grpSpPr>
            <p:cxnSp>
              <p:nvCxnSpPr>
                <p:cNvPr id="1601" name="Google Shape;1601;p38"/>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02" name="Google Shape;1602;p38"/>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03" name="Google Shape;1603;p38"/>
              <p:cNvGrpSpPr/>
              <p:nvPr/>
            </p:nvGrpSpPr>
            <p:grpSpPr>
              <a:xfrm rot="5400000">
                <a:off x="-254074" y="5450108"/>
                <a:ext cx="152380" cy="122246"/>
                <a:chOff x="7966531" y="6582512"/>
                <a:chExt cx="152380" cy="487029"/>
              </a:xfrm>
            </p:grpSpPr>
            <p:cxnSp>
              <p:nvCxnSpPr>
                <p:cNvPr id="1604" name="Google Shape;1604;p38"/>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05" name="Google Shape;1605;p38"/>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06" name="Google Shape;1606;p38"/>
              <p:cNvGrpSpPr/>
              <p:nvPr/>
            </p:nvGrpSpPr>
            <p:grpSpPr>
              <a:xfrm rot="5400000">
                <a:off x="-254074" y="4992964"/>
                <a:ext cx="152381" cy="122246"/>
                <a:chOff x="7983029" y="6582512"/>
                <a:chExt cx="152381" cy="487029"/>
              </a:xfrm>
            </p:grpSpPr>
            <p:cxnSp>
              <p:nvCxnSpPr>
                <p:cNvPr id="1607" name="Google Shape;1607;p38"/>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08" name="Google Shape;1608;p38"/>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09" name="Google Shape;1609;p38"/>
              <p:cNvGrpSpPr/>
              <p:nvPr/>
            </p:nvGrpSpPr>
            <p:grpSpPr>
              <a:xfrm rot="5400000">
                <a:off x="-254074" y="4519947"/>
                <a:ext cx="152381" cy="122246"/>
                <a:chOff x="7983654" y="6582512"/>
                <a:chExt cx="152381" cy="487029"/>
              </a:xfrm>
            </p:grpSpPr>
            <p:cxnSp>
              <p:nvCxnSpPr>
                <p:cNvPr id="1610" name="Google Shape;1610;p38"/>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11" name="Google Shape;1611;p38"/>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12" name="Google Shape;1612;p38"/>
              <p:cNvGrpSpPr/>
              <p:nvPr/>
            </p:nvGrpSpPr>
            <p:grpSpPr>
              <a:xfrm rot="5400000">
                <a:off x="-254074" y="4045343"/>
                <a:ext cx="152380" cy="122246"/>
                <a:chOff x="7982692" y="6582512"/>
                <a:chExt cx="152380" cy="487029"/>
              </a:xfrm>
            </p:grpSpPr>
            <p:cxnSp>
              <p:nvCxnSpPr>
                <p:cNvPr id="1613" name="Google Shape;1613;p38"/>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14" name="Google Shape;1614;p38"/>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15" name="Google Shape;1615;p38"/>
              <p:cNvGrpSpPr/>
              <p:nvPr/>
            </p:nvGrpSpPr>
            <p:grpSpPr>
              <a:xfrm rot="5400000">
                <a:off x="-254074" y="3572326"/>
                <a:ext cx="152380" cy="122246"/>
                <a:chOff x="7983317" y="6582512"/>
                <a:chExt cx="152380" cy="487029"/>
              </a:xfrm>
            </p:grpSpPr>
            <p:cxnSp>
              <p:nvCxnSpPr>
                <p:cNvPr id="1616" name="Google Shape;1616;p38"/>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17" name="Google Shape;1617;p38"/>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18" name="Google Shape;1618;p38"/>
              <p:cNvGrpSpPr/>
              <p:nvPr/>
            </p:nvGrpSpPr>
            <p:grpSpPr>
              <a:xfrm rot="5400000">
                <a:off x="-254074" y="3099309"/>
                <a:ext cx="152380" cy="122246"/>
                <a:chOff x="7983942" y="6582512"/>
                <a:chExt cx="152380" cy="487029"/>
              </a:xfrm>
            </p:grpSpPr>
            <p:cxnSp>
              <p:nvCxnSpPr>
                <p:cNvPr id="1619" name="Google Shape;1619;p38"/>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20" name="Google Shape;1620;p38"/>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21" name="Google Shape;1621;p38"/>
              <p:cNvGrpSpPr/>
              <p:nvPr/>
            </p:nvGrpSpPr>
            <p:grpSpPr>
              <a:xfrm rot="5400000">
                <a:off x="-254074" y="2624704"/>
                <a:ext cx="152381" cy="122246"/>
                <a:chOff x="7982979" y="6582512"/>
                <a:chExt cx="152381" cy="487029"/>
              </a:xfrm>
            </p:grpSpPr>
            <p:cxnSp>
              <p:nvCxnSpPr>
                <p:cNvPr id="1622" name="Google Shape;1622;p38"/>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23" name="Google Shape;1623;p38"/>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24" name="Google Shape;1624;p38"/>
              <p:cNvGrpSpPr/>
              <p:nvPr/>
            </p:nvGrpSpPr>
            <p:grpSpPr>
              <a:xfrm rot="5400000">
                <a:off x="-254074" y="2151687"/>
                <a:ext cx="152381" cy="122246"/>
                <a:chOff x="7983604" y="6582512"/>
                <a:chExt cx="152381" cy="487029"/>
              </a:xfrm>
            </p:grpSpPr>
            <p:cxnSp>
              <p:nvCxnSpPr>
                <p:cNvPr id="1625" name="Google Shape;1625;p38"/>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26" name="Google Shape;1626;p38"/>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27" name="Google Shape;1627;p38"/>
              <p:cNvGrpSpPr/>
              <p:nvPr/>
            </p:nvGrpSpPr>
            <p:grpSpPr>
              <a:xfrm rot="5400000">
                <a:off x="-254074" y="1677083"/>
                <a:ext cx="152380" cy="122246"/>
                <a:chOff x="7982642" y="6582512"/>
                <a:chExt cx="152380" cy="487029"/>
              </a:xfrm>
            </p:grpSpPr>
            <p:cxnSp>
              <p:nvCxnSpPr>
                <p:cNvPr id="1628" name="Google Shape;1628;p38"/>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29" name="Google Shape;1629;p38"/>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630" name="Google Shape;1630;p38"/>
              <p:cNvGrpSpPr/>
              <p:nvPr/>
            </p:nvGrpSpPr>
            <p:grpSpPr>
              <a:xfrm rot="5400000">
                <a:off x="-254074" y="997716"/>
                <a:ext cx="152381" cy="122246"/>
                <a:chOff x="7983866" y="6582512"/>
                <a:chExt cx="152381" cy="487029"/>
              </a:xfrm>
            </p:grpSpPr>
            <p:cxnSp>
              <p:nvCxnSpPr>
                <p:cNvPr id="1631" name="Google Shape;1631;p38"/>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632" name="Google Shape;1632;p38"/>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633" name="Google Shape;1633;p38"/>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634" name="Google Shape;1634;p38"/>
            <p:cNvGrpSpPr/>
            <p:nvPr/>
          </p:nvGrpSpPr>
          <p:grpSpPr>
            <a:xfrm>
              <a:off x="458318" y="-141165"/>
              <a:ext cx="8225401" cy="122223"/>
              <a:chOff x="458318" y="6582508"/>
              <a:chExt cx="8225401" cy="486937"/>
            </a:xfrm>
          </p:grpSpPr>
          <p:cxnSp>
            <p:nvCxnSpPr>
              <p:cNvPr id="1635" name="Google Shape;1635;p38"/>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36" name="Google Shape;1636;p38"/>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1637" name="Google Shape;1637;p38"/>
              <p:cNvGrpSpPr/>
              <p:nvPr/>
            </p:nvGrpSpPr>
            <p:grpSpPr>
              <a:xfrm>
                <a:off x="7969295" y="6582508"/>
                <a:ext cx="152409" cy="486937"/>
                <a:chOff x="7966552" y="6582508"/>
                <a:chExt cx="152409" cy="486937"/>
              </a:xfrm>
            </p:grpSpPr>
            <p:cxnSp>
              <p:nvCxnSpPr>
                <p:cNvPr id="1638" name="Google Shape;1638;p38"/>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39" name="Google Shape;1639;p38"/>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40" name="Google Shape;1640;p38"/>
              <p:cNvGrpSpPr/>
              <p:nvPr/>
            </p:nvGrpSpPr>
            <p:grpSpPr>
              <a:xfrm>
                <a:off x="7288211" y="6582508"/>
                <a:ext cx="134946" cy="486937"/>
                <a:chOff x="7983725" y="6582508"/>
                <a:chExt cx="134946" cy="486937"/>
              </a:xfrm>
            </p:grpSpPr>
            <p:cxnSp>
              <p:nvCxnSpPr>
                <p:cNvPr id="1641" name="Google Shape;1641;p38"/>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42" name="Google Shape;1642;p38"/>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43" name="Google Shape;1643;p38"/>
              <p:cNvGrpSpPr/>
              <p:nvPr/>
            </p:nvGrpSpPr>
            <p:grpSpPr>
              <a:xfrm>
                <a:off x="6589663" y="6582508"/>
                <a:ext cx="152409" cy="486937"/>
                <a:chOff x="7983434" y="6582508"/>
                <a:chExt cx="152409" cy="486937"/>
              </a:xfrm>
            </p:grpSpPr>
            <p:cxnSp>
              <p:nvCxnSpPr>
                <p:cNvPr id="1644" name="Google Shape;1644;p38"/>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45" name="Google Shape;1645;p38"/>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46" name="Google Shape;1646;p38"/>
              <p:cNvGrpSpPr/>
              <p:nvPr/>
            </p:nvGrpSpPr>
            <p:grpSpPr>
              <a:xfrm>
                <a:off x="5891116" y="6582508"/>
                <a:ext cx="152410" cy="486937"/>
                <a:chOff x="7983144" y="6582508"/>
                <a:chExt cx="152410" cy="486937"/>
              </a:xfrm>
            </p:grpSpPr>
            <p:cxnSp>
              <p:nvCxnSpPr>
                <p:cNvPr id="1647" name="Google Shape;1647;p38"/>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48" name="Google Shape;1648;p38"/>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49" name="Google Shape;1649;p38"/>
              <p:cNvGrpSpPr/>
              <p:nvPr/>
            </p:nvGrpSpPr>
            <p:grpSpPr>
              <a:xfrm>
                <a:off x="5192568" y="6582508"/>
                <a:ext cx="152410" cy="486937"/>
                <a:chOff x="7982853" y="6582508"/>
                <a:chExt cx="152410" cy="486937"/>
              </a:xfrm>
            </p:grpSpPr>
            <p:cxnSp>
              <p:nvCxnSpPr>
                <p:cNvPr id="1650" name="Google Shape;1650;p38"/>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51" name="Google Shape;1651;p38"/>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52" name="Google Shape;1652;p38"/>
              <p:cNvGrpSpPr/>
              <p:nvPr/>
            </p:nvGrpSpPr>
            <p:grpSpPr>
              <a:xfrm>
                <a:off x="4495607" y="6582508"/>
                <a:ext cx="146060" cy="486937"/>
                <a:chOff x="7984149" y="6582508"/>
                <a:chExt cx="146060" cy="486937"/>
              </a:xfrm>
            </p:grpSpPr>
            <p:cxnSp>
              <p:nvCxnSpPr>
                <p:cNvPr id="1653" name="Google Shape;1653;p38"/>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54" name="Google Shape;1654;p38"/>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55" name="Google Shape;1655;p38"/>
              <p:cNvGrpSpPr/>
              <p:nvPr/>
            </p:nvGrpSpPr>
            <p:grpSpPr>
              <a:xfrm>
                <a:off x="3797059" y="6582508"/>
                <a:ext cx="152410" cy="486937"/>
                <a:chOff x="7983858" y="6582508"/>
                <a:chExt cx="152410" cy="486937"/>
              </a:xfrm>
            </p:grpSpPr>
            <p:cxnSp>
              <p:nvCxnSpPr>
                <p:cNvPr id="1656" name="Google Shape;1656;p38"/>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57" name="Google Shape;1657;p38"/>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58" name="Google Shape;1658;p38"/>
              <p:cNvGrpSpPr/>
              <p:nvPr/>
            </p:nvGrpSpPr>
            <p:grpSpPr>
              <a:xfrm>
                <a:off x="3098511" y="6582508"/>
                <a:ext cx="152410" cy="486937"/>
                <a:chOff x="7983567" y="6582508"/>
                <a:chExt cx="152410" cy="486937"/>
              </a:xfrm>
            </p:grpSpPr>
            <p:cxnSp>
              <p:nvCxnSpPr>
                <p:cNvPr id="1659" name="Google Shape;1659;p38"/>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60" name="Google Shape;1660;p38"/>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61" name="Google Shape;1661;p38"/>
              <p:cNvGrpSpPr/>
              <p:nvPr/>
            </p:nvGrpSpPr>
            <p:grpSpPr>
              <a:xfrm>
                <a:off x="2399963" y="6582508"/>
                <a:ext cx="152410" cy="486937"/>
                <a:chOff x="7983276" y="6582508"/>
                <a:chExt cx="152410" cy="486937"/>
              </a:xfrm>
            </p:grpSpPr>
            <p:cxnSp>
              <p:nvCxnSpPr>
                <p:cNvPr id="1662" name="Google Shape;1662;p38"/>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63" name="Google Shape;1663;p38"/>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64" name="Google Shape;1664;p38"/>
              <p:cNvGrpSpPr/>
              <p:nvPr/>
            </p:nvGrpSpPr>
            <p:grpSpPr>
              <a:xfrm>
                <a:off x="1718879" y="6582508"/>
                <a:ext cx="134946" cy="486937"/>
                <a:chOff x="8000449" y="6582508"/>
                <a:chExt cx="134946" cy="486937"/>
              </a:xfrm>
            </p:grpSpPr>
            <p:cxnSp>
              <p:nvCxnSpPr>
                <p:cNvPr id="1665" name="Google Shape;1665;p38"/>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66" name="Google Shape;1666;p38"/>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67" name="Google Shape;1667;p38"/>
              <p:cNvGrpSpPr/>
              <p:nvPr/>
            </p:nvGrpSpPr>
            <p:grpSpPr>
              <a:xfrm>
                <a:off x="1020330" y="6582508"/>
                <a:ext cx="152410" cy="486937"/>
                <a:chOff x="8000158" y="6582508"/>
                <a:chExt cx="152410" cy="486937"/>
              </a:xfrm>
            </p:grpSpPr>
            <p:cxnSp>
              <p:nvCxnSpPr>
                <p:cNvPr id="1668" name="Google Shape;1668;p38"/>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669" name="Google Shape;1669;p38"/>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1670" name="Google Shape;1670;p38"/>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671" name="Google Shape;1671;p38"/>
          <p:cNvSpPr txBox="1"/>
          <p:nvPr>
            <p:ph idx="1" type="body"/>
          </p:nvPr>
        </p:nvSpPr>
        <p:spPr>
          <a:xfrm>
            <a:off x="732372" y="3314968"/>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2" name="Google Shape;1672;p38"/>
          <p:cNvSpPr txBox="1"/>
          <p:nvPr>
            <p:ph idx="2"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1673" name="Google Shape;1673;p38"/>
          <p:cNvSpPr txBox="1"/>
          <p:nvPr>
            <p:ph idx="3" type="body"/>
          </p:nvPr>
        </p:nvSpPr>
        <p:spPr>
          <a:xfrm>
            <a:off x="4084007" y="3314968"/>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4" name="Google Shape;1674;p38"/>
          <p:cNvSpPr txBox="1"/>
          <p:nvPr>
            <p:ph idx="4" type="body"/>
          </p:nvPr>
        </p:nvSpPr>
        <p:spPr>
          <a:xfrm>
            <a:off x="7435642" y="3314968"/>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5" name="Google Shape;1675;p38"/>
          <p:cNvSpPr txBox="1"/>
          <p:nvPr>
            <p:ph idx="5" type="body"/>
          </p:nvPr>
        </p:nvSpPr>
        <p:spPr>
          <a:xfrm>
            <a:off x="10791087" y="3314968"/>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6" name="Google Shape;1676;p38"/>
          <p:cNvSpPr txBox="1"/>
          <p:nvPr>
            <p:ph idx="6" type="body"/>
          </p:nvPr>
        </p:nvSpPr>
        <p:spPr>
          <a:xfrm>
            <a:off x="732372" y="6154800"/>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7" name="Google Shape;1677;p38"/>
          <p:cNvSpPr txBox="1"/>
          <p:nvPr>
            <p:ph idx="7" type="body"/>
          </p:nvPr>
        </p:nvSpPr>
        <p:spPr>
          <a:xfrm>
            <a:off x="4084007" y="6154800"/>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8" name="Google Shape;1678;p38"/>
          <p:cNvSpPr txBox="1"/>
          <p:nvPr>
            <p:ph idx="8" type="body"/>
          </p:nvPr>
        </p:nvSpPr>
        <p:spPr>
          <a:xfrm>
            <a:off x="7435642" y="6154800"/>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9" name="Google Shape;1679;p38"/>
          <p:cNvSpPr txBox="1"/>
          <p:nvPr>
            <p:ph idx="9" type="body"/>
          </p:nvPr>
        </p:nvSpPr>
        <p:spPr>
          <a:xfrm>
            <a:off x="10791087" y="6154800"/>
            <a:ext cx="3107794" cy="2064565"/>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80" name="Google Shape;1680;p38"/>
          <p:cNvSpPr txBox="1"/>
          <p:nvPr>
            <p:ph idx="13"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No Sub">
  <p:cSld name="2 No Sub">
    <p:spTree>
      <p:nvGrpSpPr>
        <p:cNvPr id="1681" name="Shape 1681"/>
        <p:cNvGrpSpPr/>
        <p:nvPr/>
      </p:nvGrpSpPr>
      <p:grpSpPr>
        <a:xfrm>
          <a:off x="0" y="0"/>
          <a:ext cx="0" cy="0"/>
          <a:chOff x="0" y="0"/>
          <a:chExt cx="0" cy="0"/>
        </a:xfrm>
      </p:grpSpPr>
      <p:grpSp>
        <p:nvGrpSpPr>
          <p:cNvPr id="1682" name="Google Shape;1682;p39"/>
          <p:cNvGrpSpPr/>
          <p:nvPr/>
        </p:nvGrpSpPr>
        <p:grpSpPr>
          <a:xfrm>
            <a:off x="-241302" y="-169545"/>
            <a:ext cx="15102842" cy="8564881"/>
            <a:chOff x="-151325" y="-141165"/>
            <a:chExt cx="9439923" cy="7136527"/>
          </a:xfrm>
        </p:grpSpPr>
        <p:grpSp>
          <p:nvGrpSpPr>
            <p:cNvPr id="1683" name="Google Shape;1683;p39"/>
            <p:cNvGrpSpPr/>
            <p:nvPr/>
          </p:nvGrpSpPr>
          <p:grpSpPr>
            <a:xfrm>
              <a:off x="458318" y="6873139"/>
              <a:ext cx="8225401" cy="122223"/>
              <a:chOff x="458318" y="6582078"/>
              <a:chExt cx="8225401" cy="486937"/>
            </a:xfrm>
          </p:grpSpPr>
          <p:cxnSp>
            <p:nvCxnSpPr>
              <p:cNvPr id="1684" name="Google Shape;1684;p39"/>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685" name="Google Shape;1685;p39"/>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1686" name="Google Shape;1686;p39"/>
              <p:cNvGrpSpPr/>
              <p:nvPr/>
            </p:nvGrpSpPr>
            <p:grpSpPr>
              <a:xfrm>
                <a:off x="7969295" y="6582078"/>
                <a:ext cx="152409" cy="486937"/>
                <a:chOff x="7966552" y="6582078"/>
                <a:chExt cx="152409" cy="486937"/>
              </a:xfrm>
            </p:grpSpPr>
            <p:cxnSp>
              <p:nvCxnSpPr>
                <p:cNvPr id="1687" name="Google Shape;1687;p39"/>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688" name="Google Shape;1688;p39"/>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89" name="Google Shape;1689;p39"/>
              <p:cNvGrpSpPr/>
              <p:nvPr/>
            </p:nvGrpSpPr>
            <p:grpSpPr>
              <a:xfrm>
                <a:off x="7288211" y="6582078"/>
                <a:ext cx="134946" cy="486937"/>
                <a:chOff x="7983725" y="6582078"/>
                <a:chExt cx="134946" cy="486937"/>
              </a:xfrm>
            </p:grpSpPr>
            <p:cxnSp>
              <p:nvCxnSpPr>
                <p:cNvPr id="1690" name="Google Shape;1690;p39"/>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691" name="Google Shape;1691;p39"/>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92" name="Google Shape;1692;p39"/>
              <p:cNvGrpSpPr/>
              <p:nvPr/>
            </p:nvGrpSpPr>
            <p:grpSpPr>
              <a:xfrm>
                <a:off x="6589663" y="6582078"/>
                <a:ext cx="152409" cy="486937"/>
                <a:chOff x="7983434" y="6582078"/>
                <a:chExt cx="152409" cy="486937"/>
              </a:xfrm>
            </p:grpSpPr>
            <p:cxnSp>
              <p:nvCxnSpPr>
                <p:cNvPr id="1693" name="Google Shape;1693;p39"/>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694" name="Google Shape;1694;p39"/>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95" name="Google Shape;1695;p39"/>
              <p:cNvGrpSpPr/>
              <p:nvPr/>
            </p:nvGrpSpPr>
            <p:grpSpPr>
              <a:xfrm>
                <a:off x="5891116" y="6582078"/>
                <a:ext cx="152410" cy="486937"/>
                <a:chOff x="7983144" y="6582078"/>
                <a:chExt cx="152410" cy="486937"/>
              </a:xfrm>
            </p:grpSpPr>
            <p:cxnSp>
              <p:nvCxnSpPr>
                <p:cNvPr id="1696" name="Google Shape;1696;p39"/>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697" name="Google Shape;1697;p39"/>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98" name="Google Shape;1698;p39"/>
              <p:cNvGrpSpPr/>
              <p:nvPr/>
            </p:nvGrpSpPr>
            <p:grpSpPr>
              <a:xfrm>
                <a:off x="5192568" y="6582078"/>
                <a:ext cx="152410" cy="486937"/>
                <a:chOff x="7982853" y="6582078"/>
                <a:chExt cx="152410" cy="486937"/>
              </a:xfrm>
            </p:grpSpPr>
            <p:cxnSp>
              <p:nvCxnSpPr>
                <p:cNvPr id="1699" name="Google Shape;1699;p39"/>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00" name="Google Shape;1700;p39"/>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01" name="Google Shape;1701;p39"/>
              <p:cNvGrpSpPr/>
              <p:nvPr/>
            </p:nvGrpSpPr>
            <p:grpSpPr>
              <a:xfrm>
                <a:off x="4495607" y="6582078"/>
                <a:ext cx="146060" cy="486937"/>
                <a:chOff x="7984149" y="6582078"/>
                <a:chExt cx="146060" cy="486937"/>
              </a:xfrm>
            </p:grpSpPr>
            <p:cxnSp>
              <p:nvCxnSpPr>
                <p:cNvPr id="1702" name="Google Shape;1702;p39"/>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03" name="Google Shape;1703;p39"/>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04" name="Google Shape;1704;p39"/>
              <p:cNvGrpSpPr/>
              <p:nvPr/>
            </p:nvGrpSpPr>
            <p:grpSpPr>
              <a:xfrm>
                <a:off x="3797059" y="6582078"/>
                <a:ext cx="152410" cy="486937"/>
                <a:chOff x="7983858" y="6582078"/>
                <a:chExt cx="152410" cy="486937"/>
              </a:xfrm>
            </p:grpSpPr>
            <p:cxnSp>
              <p:nvCxnSpPr>
                <p:cNvPr id="1705" name="Google Shape;1705;p39"/>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06" name="Google Shape;1706;p39"/>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07" name="Google Shape;1707;p39"/>
              <p:cNvGrpSpPr/>
              <p:nvPr/>
            </p:nvGrpSpPr>
            <p:grpSpPr>
              <a:xfrm>
                <a:off x="3098511" y="6582078"/>
                <a:ext cx="152410" cy="486937"/>
                <a:chOff x="7983567" y="6582078"/>
                <a:chExt cx="152410" cy="486937"/>
              </a:xfrm>
            </p:grpSpPr>
            <p:cxnSp>
              <p:nvCxnSpPr>
                <p:cNvPr id="1708" name="Google Shape;1708;p39"/>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09" name="Google Shape;1709;p39"/>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10" name="Google Shape;1710;p39"/>
              <p:cNvGrpSpPr/>
              <p:nvPr/>
            </p:nvGrpSpPr>
            <p:grpSpPr>
              <a:xfrm>
                <a:off x="2399963" y="6582078"/>
                <a:ext cx="152410" cy="486937"/>
                <a:chOff x="7983276" y="6582078"/>
                <a:chExt cx="152410" cy="486937"/>
              </a:xfrm>
            </p:grpSpPr>
            <p:cxnSp>
              <p:nvCxnSpPr>
                <p:cNvPr id="1711" name="Google Shape;1711;p39"/>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12" name="Google Shape;1712;p39"/>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13" name="Google Shape;1713;p39"/>
              <p:cNvGrpSpPr/>
              <p:nvPr/>
            </p:nvGrpSpPr>
            <p:grpSpPr>
              <a:xfrm>
                <a:off x="1718879" y="6582078"/>
                <a:ext cx="134946" cy="486937"/>
                <a:chOff x="8000449" y="6582078"/>
                <a:chExt cx="134946" cy="486937"/>
              </a:xfrm>
            </p:grpSpPr>
            <p:cxnSp>
              <p:nvCxnSpPr>
                <p:cNvPr id="1714" name="Google Shape;1714;p39"/>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15" name="Google Shape;1715;p39"/>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16" name="Google Shape;1716;p39"/>
              <p:cNvGrpSpPr/>
              <p:nvPr/>
            </p:nvGrpSpPr>
            <p:grpSpPr>
              <a:xfrm>
                <a:off x="1020330" y="6582078"/>
                <a:ext cx="152410" cy="486937"/>
                <a:chOff x="8000158" y="6582078"/>
                <a:chExt cx="152410" cy="486937"/>
              </a:xfrm>
            </p:grpSpPr>
            <p:cxnSp>
              <p:nvCxnSpPr>
                <p:cNvPr id="1717" name="Google Shape;1717;p39"/>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18" name="Google Shape;1718;p39"/>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1719" name="Google Shape;1719;p39"/>
            <p:cNvGrpSpPr/>
            <p:nvPr/>
          </p:nvGrpSpPr>
          <p:grpSpPr>
            <a:xfrm>
              <a:off x="-151325" y="454075"/>
              <a:ext cx="139710" cy="5944460"/>
              <a:chOff x="-238875" y="454075"/>
              <a:chExt cx="139710" cy="5944460"/>
            </a:xfrm>
          </p:grpSpPr>
          <p:cxnSp>
            <p:nvCxnSpPr>
              <p:cNvPr id="1720" name="Google Shape;1720;p39"/>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721" name="Google Shape;1721;p39"/>
              <p:cNvGrpSpPr/>
              <p:nvPr/>
            </p:nvGrpSpPr>
            <p:grpSpPr>
              <a:xfrm rot="5400000">
                <a:off x="-245211" y="5914393"/>
                <a:ext cx="152380" cy="139710"/>
                <a:chOff x="7965906" y="6512415"/>
                <a:chExt cx="152380" cy="556604"/>
              </a:xfrm>
            </p:grpSpPr>
            <p:cxnSp>
              <p:nvCxnSpPr>
                <p:cNvPr id="1722" name="Google Shape;1722;p39"/>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23" name="Google Shape;1723;p39"/>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24" name="Google Shape;1724;p39"/>
              <p:cNvGrpSpPr/>
              <p:nvPr/>
            </p:nvGrpSpPr>
            <p:grpSpPr>
              <a:xfrm rot="5400000">
                <a:off x="-245211" y="5423916"/>
                <a:ext cx="152381" cy="139710"/>
                <a:chOff x="7949071" y="6512415"/>
                <a:chExt cx="152381" cy="556604"/>
              </a:xfrm>
            </p:grpSpPr>
            <p:cxnSp>
              <p:nvCxnSpPr>
                <p:cNvPr id="1725" name="Google Shape;1725;p39"/>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26" name="Google Shape;1726;p39"/>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27" name="Google Shape;1727;p39"/>
              <p:cNvGrpSpPr/>
              <p:nvPr/>
            </p:nvGrpSpPr>
            <p:grpSpPr>
              <a:xfrm rot="5400000">
                <a:off x="-245211" y="4966772"/>
                <a:ext cx="152381" cy="139710"/>
                <a:chOff x="7965569" y="6512415"/>
                <a:chExt cx="152381" cy="556604"/>
              </a:xfrm>
            </p:grpSpPr>
            <p:cxnSp>
              <p:nvCxnSpPr>
                <p:cNvPr id="1728" name="Google Shape;1728;p39"/>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29" name="Google Shape;1729;p39"/>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30" name="Google Shape;1730;p39"/>
              <p:cNvGrpSpPr/>
              <p:nvPr/>
            </p:nvGrpSpPr>
            <p:grpSpPr>
              <a:xfrm rot="5400000">
                <a:off x="-245211" y="4493755"/>
                <a:ext cx="152381" cy="139710"/>
                <a:chOff x="7966194" y="6512415"/>
                <a:chExt cx="152381" cy="556604"/>
              </a:xfrm>
            </p:grpSpPr>
            <p:cxnSp>
              <p:nvCxnSpPr>
                <p:cNvPr id="1731" name="Google Shape;1731;p39"/>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32" name="Google Shape;1732;p39"/>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33" name="Google Shape;1733;p39"/>
              <p:cNvGrpSpPr/>
              <p:nvPr/>
            </p:nvGrpSpPr>
            <p:grpSpPr>
              <a:xfrm rot="5400000">
                <a:off x="-245211" y="4019150"/>
                <a:ext cx="152380" cy="139710"/>
                <a:chOff x="7965231" y="6512415"/>
                <a:chExt cx="152380" cy="556604"/>
              </a:xfrm>
            </p:grpSpPr>
            <p:cxnSp>
              <p:nvCxnSpPr>
                <p:cNvPr id="1734" name="Google Shape;1734;p39"/>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35" name="Google Shape;1735;p39"/>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36" name="Google Shape;1736;p39"/>
              <p:cNvGrpSpPr/>
              <p:nvPr/>
            </p:nvGrpSpPr>
            <p:grpSpPr>
              <a:xfrm rot="5400000">
                <a:off x="-245211" y="3546133"/>
                <a:ext cx="152380" cy="139710"/>
                <a:chOff x="7965856" y="6512415"/>
                <a:chExt cx="152380" cy="556604"/>
              </a:xfrm>
            </p:grpSpPr>
            <p:cxnSp>
              <p:nvCxnSpPr>
                <p:cNvPr id="1737" name="Google Shape;1737;p39"/>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38" name="Google Shape;1738;p39"/>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39" name="Google Shape;1739;p39"/>
              <p:cNvGrpSpPr/>
              <p:nvPr/>
            </p:nvGrpSpPr>
            <p:grpSpPr>
              <a:xfrm rot="5400000">
                <a:off x="-245211" y="3073116"/>
                <a:ext cx="152380" cy="139710"/>
                <a:chOff x="7966481" y="6512415"/>
                <a:chExt cx="152380" cy="556604"/>
              </a:xfrm>
            </p:grpSpPr>
            <p:cxnSp>
              <p:nvCxnSpPr>
                <p:cNvPr id="1740" name="Google Shape;1740;p39"/>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41" name="Google Shape;1741;p39"/>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42" name="Google Shape;1742;p39"/>
              <p:cNvGrpSpPr/>
              <p:nvPr/>
            </p:nvGrpSpPr>
            <p:grpSpPr>
              <a:xfrm rot="5400000">
                <a:off x="-245211" y="2598512"/>
                <a:ext cx="152381" cy="139710"/>
                <a:chOff x="7965519" y="6512415"/>
                <a:chExt cx="152381" cy="556604"/>
              </a:xfrm>
            </p:grpSpPr>
            <p:cxnSp>
              <p:nvCxnSpPr>
                <p:cNvPr id="1743" name="Google Shape;1743;p39"/>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44" name="Google Shape;1744;p39"/>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45" name="Google Shape;1745;p39"/>
              <p:cNvGrpSpPr/>
              <p:nvPr/>
            </p:nvGrpSpPr>
            <p:grpSpPr>
              <a:xfrm rot="5400000">
                <a:off x="-245211" y="2125495"/>
                <a:ext cx="152381" cy="139710"/>
                <a:chOff x="7966144" y="6512415"/>
                <a:chExt cx="152381" cy="556604"/>
              </a:xfrm>
            </p:grpSpPr>
            <p:cxnSp>
              <p:nvCxnSpPr>
                <p:cNvPr id="1746" name="Google Shape;1746;p39"/>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47" name="Google Shape;1747;p39"/>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48" name="Google Shape;1748;p39"/>
              <p:cNvGrpSpPr/>
              <p:nvPr/>
            </p:nvGrpSpPr>
            <p:grpSpPr>
              <a:xfrm rot="5400000">
                <a:off x="-245211" y="1650890"/>
                <a:ext cx="152380" cy="139710"/>
                <a:chOff x="7965181" y="6512415"/>
                <a:chExt cx="152380" cy="556604"/>
              </a:xfrm>
            </p:grpSpPr>
            <p:cxnSp>
              <p:nvCxnSpPr>
                <p:cNvPr id="1749" name="Google Shape;1749;p39"/>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50" name="Google Shape;1750;p39"/>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51" name="Google Shape;1751;p39"/>
              <p:cNvGrpSpPr/>
              <p:nvPr/>
            </p:nvGrpSpPr>
            <p:grpSpPr>
              <a:xfrm rot="5400000">
                <a:off x="-245211" y="971523"/>
                <a:ext cx="152381" cy="139710"/>
                <a:chOff x="7966405" y="6512415"/>
                <a:chExt cx="152381" cy="556604"/>
              </a:xfrm>
            </p:grpSpPr>
            <p:cxnSp>
              <p:nvCxnSpPr>
                <p:cNvPr id="1752" name="Google Shape;1752;p39"/>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753" name="Google Shape;1753;p39"/>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754" name="Google Shape;1754;p39"/>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755" name="Google Shape;1755;p39"/>
            <p:cNvGrpSpPr/>
            <p:nvPr/>
          </p:nvGrpSpPr>
          <p:grpSpPr>
            <a:xfrm>
              <a:off x="9166351" y="454075"/>
              <a:ext cx="122246" cy="5944460"/>
              <a:chOff x="-239006" y="454075"/>
              <a:chExt cx="122246" cy="5944460"/>
            </a:xfrm>
          </p:grpSpPr>
          <p:cxnSp>
            <p:nvCxnSpPr>
              <p:cNvPr id="1756" name="Google Shape;1756;p39"/>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757" name="Google Shape;1757;p39"/>
              <p:cNvGrpSpPr/>
              <p:nvPr/>
            </p:nvGrpSpPr>
            <p:grpSpPr>
              <a:xfrm rot="5400000">
                <a:off x="-254074" y="5940586"/>
                <a:ext cx="152380" cy="122246"/>
                <a:chOff x="7983367" y="6582512"/>
                <a:chExt cx="152380" cy="487029"/>
              </a:xfrm>
            </p:grpSpPr>
            <p:cxnSp>
              <p:nvCxnSpPr>
                <p:cNvPr id="1758" name="Google Shape;1758;p39"/>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59" name="Google Shape;1759;p39"/>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60" name="Google Shape;1760;p39"/>
              <p:cNvGrpSpPr/>
              <p:nvPr/>
            </p:nvGrpSpPr>
            <p:grpSpPr>
              <a:xfrm rot="5400000">
                <a:off x="-254074" y="5450108"/>
                <a:ext cx="152380" cy="122246"/>
                <a:chOff x="7966531" y="6582512"/>
                <a:chExt cx="152380" cy="487029"/>
              </a:xfrm>
            </p:grpSpPr>
            <p:cxnSp>
              <p:nvCxnSpPr>
                <p:cNvPr id="1761" name="Google Shape;1761;p39"/>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62" name="Google Shape;1762;p39"/>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63" name="Google Shape;1763;p39"/>
              <p:cNvGrpSpPr/>
              <p:nvPr/>
            </p:nvGrpSpPr>
            <p:grpSpPr>
              <a:xfrm rot="5400000">
                <a:off x="-254074" y="4992964"/>
                <a:ext cx="152381" cy="122246"/>
                <a:chOff x="7983029" y="6582512"/>
                <a:chExt cx="152381" cy="487029"/>
              </a:xfrm>
            </p:grpSpPr>
            <p:cxnSp>
              <p:nvCxnSpPr>
                <p:cNvPr id="1764" name="Google Shape;1764;p39"/>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65" name="Google Shape;1765;p39"/>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66" name="Google Shape;1766;p39"/>
              <p:cNvGrpSpPr/>
              <p:nvPr/>
            </p:nvGrpSpPr>
            <p:grpSpPr>
              <a:xfrm rot="5400000">
                <a:off x="-254074" y="4519947"/>
                <a:ext cx="152381" cy="122246"/>
                <a:chOff x="7983654" y="6582512"/>
                <a:chExt cx="152381" cy="487029"/>
              </a:xfrm>
            </p:grpSpPr>
            <p:cxnSp>
              <p:nvCxnSpPr>
                <p:cNvPr id="1767" name="Google Shape;1767;p39"/>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68" name="Google Shape;1768;p39"/>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69" name="Google Shape;1769;p39"/>
              <p:cNvGrpSpPr/>
              <p:nvPr/>
            </p:nvGrpSpPr>
            <p:grpSpPr>
              <a:xfrm rot="5400000">
                <a:off x="-254074" y="4045343"/>
                <a:ext cx="152380" cy="122246"/>
                <a:chOff x="7982692" y="6582512"/>
                <a:chExt cx="152380" cy="487029"/>
              </a:xfrm>
            </p:grpSpPr>
            <p:cxnSp>
              <p:nvCxnSpPr>
                <p:cNvPr id="1770" name="Google Shape;1770;p39"/>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71" name="Google Shape;1771;p39"/>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72" name="Google Shape;1772;p39"/>
              <p:cNvGrpSpPr/>
              <p:nvPr/>
            </p:nvGrpSpPr>
            <p:grpSpPr>
              <a:xfrm rot="5400000">
                <a:off x="-254074" y="3572326"/>
                <a:ext cx="152380" cy="122246"/>
                <a:chOff x="7983317" y="6582512"/>
                <a:chExt cx="152380" cy="487029"/>
              </a:xfrm>
            </p:grpSpPr>
            <p:cxnSp>
              <p:nvCxnSpPr>
                <p:cNvPr id="1773" name="Google Shape;1773;p39"/>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74" name="Google Shape;1774;p39"/>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75" name="Google Shape;1775;p39"/>
              <p:cNvGrpSpPr/>
              <p:nvPr/>
            </p:nvGrpSpPr>
            <p:grpSpPr>
              <a:xfrm rot="5400000">
                <a:off x="-254074" y="3099309"/>
                <a:ext cx="152380" cy="122246"/>
                <a:chOff x="7983942" y="6582512"/>
                <a:chExt cx="152380" cy="487029"/>
              </a:xfrm>
            </p:grpSpPr>
            <p:cxnSp>
              <p:nvCxnSpPr>
                <p:cNvPr id="1776" name="Google Shape;1776;p39"/>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77" name="Google Shape;1777;p39"/>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78" name="Google Shape;1778;p39"/>
              <p:cNvGrpSpPr/>
              <p:nvPr/>
            </p:nvGrpSpPr>
            <p:grpSpPr>
              <a:xfrm rot="5400000">
                <a:off x="-254074" y="2624704"/>
                <a:ext cx="152381" cy="122246"/>
                <a:chOff x="7982979" y="6582512"/>
                <a:chExt cx="152381" cy="487029"/>
              </a:xfrm>
            </p:grpSpPr>
            <p:cxnSp>
              <p:nvCxnSpPr>
                <p:cNvPr id="1779" name="Google Shape;1779;p39"/>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80" name="Google Shape;1780;p39"/>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81" name="Google Shape;1781;p39"/>
              <p:cNvGrpSpPr/>
              <p:nvPr/>
            </p:nvGrpSpPr>
            <p:grpSpPr>
              <a:xfrm rot="5400000">
                <a:off x="-254074" y="2151687"/>
                <a:ext cx="152381" cy="122246"/>
                <a:chOff x="7983604" y="6582512"/>
                <a:chExt cx="152381" cy="487029"/>
              </a:xfrm>
            </p:grpSpPr>
            <p:cxnSp>
              <p:nvCxnSpPr>
                <p:cNvPr id="1782" name="Google Shape;1782;p39"/>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83" name="Google Shape;1783;p39"/>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84" name="Google Shape;1784;p39"/>
              <p:cNvGrpSpPr/>
              <p:nvPr/>
            </p:nvGrpSpPr>
            <p:grpSpPr>
              <a:xfrm rot="5400000">
                <a:off x="-254074" y="1677083"/>
                <a:ext cx="152380" cy="122246"/>
                <a:chOff x="7982642" y="6582512"/>
                <a:chExt cx="152380" cy="487029"/>
              </a:xfrm>
            </p:grpSpPr>
            <p:cxnSp>
              <p:nvCxnSpPr>
                <p:cNvPr id="1785" name="Google Shape;1785;p39"/>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86" name="Google Shape;1786;p39"/>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787" name="Google Shape;1787;p39"/>
              <p:cNvGrpSpPr/>
              <p:nvPr/>
            </p:nvGrpSpPr>
            <p:grpSpPr>
              <a:xfrm rot="5400000">
                <a:off x="-254074" y="997716"/>
                <a:ext cx="152381" cy="122246"/>
                <a:chOff x="7983866" y="6582512"/>
                <a:chExt cx="152381" cy="487029"/>
              </a:xfrm>
            </p:grpSpPr>
            <p:cxnSp>
              <p:nvCxnSpPr>
                <p:cNvPr id="1788" name="Google Shape;1788;p39"/>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789" name="Google Shape;1789;p39"/>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790" name="Google Shape;1790;p39"/>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791" name="Google Shape;1791;p39"/>
            <p:cNvGrpSpPr/>
            <p:nvPr/>
          </p:nvGrpSpPr>
          <p:grpSpPr>
            <a:xfrm>
              <a:off x="458318" y="-141165"/>
              <a:ext cx="8225401" cy="122223"/>
              <a:chOff x="458318" y="6582508"/>
              <a:chExt cx="8225401" cy="486937"/>
            </a:xfrm>
          </p:grpSpPr>
          <p:cxnSp>
            <p:nvCxnSpPr>
              <p:cNvPr id="1792" name="Google Shape;1792;p39"/>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793" name="Google Shape;1793;p39"/>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1794" name="Google Shape;1794;p39"/>
              <p:cNvGrpSpPr/>
              <p:nvPr/>
            </p:nvGrpSpPr>
            <p:grpSpPr>
              <a:xfrm>
                <a:off x="7969295" y="6582508"/>
                <a:ext cx="152409" cy="486937"/>
                <a:chOff x="7966552" y="6582508"/>
                <a:chExt cx="152409" cy="486937"/>
              </a:xfrm>
            </p:grpSpPr>
            <p:cxnSp>
              <p:nvCxnSpPr>
                <p:cNvPr id="1795" name="Google Shape;1795;p39"/>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796" name="Google Shape;1796;p39"/>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97" name="Google Shape;1797;p39"/>
              <p:cNvGrpSpPr/>
              <p:nvPr/>
            </p:nvGrpSpPr>
            <p:grpSpPr>
              <a:xfrm>
                <a:off x="7288211" y="6582508"/>
                <a:ext cx="134946" cy="486937"/>
                <a:chOff x="7983725" y="6582508"/>
                <a:chExt cx="134946" cy="486937"/>
              </a:xfrm>
            </p:grpSpPr>
            <p:cxnSp>
              <p:nvCxnSpPr>
                <p:cNvPr id="1798" name="Google Shape;1798;p39"/>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799" name="Google Shape;1799;p39"/>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00" name="Google Shape;1800;p39"/>
              <p:cNvGrpSpPr/>
              <p:nvPr/>
            </p:nvGrpSpPr>
            <p:grpSpPr>
              <a:xfrm>
                <a:off x="6589663" y="6582508"/>
                <a:ext cx="152409" cy="486937"/>
                <a:chOff x="7983434" y="6582508"/>
                <a:chExt cx="152409" cy="486937"/>
              </a:xfrm>
            </p:grpSpPr>
            <p:cxnSp>
              <p:nvCxnSpPr>
                <p:cNvPr id="1801" name="Google Shape;1801;p39"/>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02" name="Google Shape;1802;p39"/>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03" name="Google Shape;1803;p39"/>
              <p:cNvGrpSpPr/>
              <p:nvPr/>
            </p:nvGrpSpPr>
            <p:grpSpPr>
              <a:xfrm>
                <a:off x="5891116" y="6582508"/>
                <a:ext cx="152410" cy="486937"/>
                <a:chOff x="7983144" y="6582508"/>
                <a:chExt cx="152410" cy="486937"/>
              </a:xfrm>
            </p:grpSpPr>
            <p:cxnSp>
              <p:nvCxnSpPr>
                <p:cNvPr id="1804" name="Google Shape;1804;p39"/>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05" name="Google Shape;1805;p39"/>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06" name="Google Shape;1806;p39"/>
              <p:cNvGrpSpPr/>
              <p:nvPr/>
            </p:nvGrpSpPr>
            <p:grpSpPr>
              <a:xfrm>
                <a:off x="5192568" y="6582508"/>
                <a:ext cx="152410" cy="486937"/>
                <a:chOff x="7982853" y="6582508"/>
                <a:chExt cx="152410" cy="486937"/>
              </a:xfrm>
            </p:grpSpPr>
            <p:cxnSp>
              <p:nvCxnSpPr>
                <p:cNvPr id="1807" name="Google Shape;1807;p39"/>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08" name="Google Shape;1808;p39"/>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09" name="Google Shape;1809;p39"/>
              <p:cNvGrpSpPr/>
              <p:nvPr/>
            </p:nvGrpSpPr>
            <p:grpSpPr>
              <a:xfrm>
                <a:off x="4495607" y="6582508"/>
                <a:ext cx="146060" cy="486937"/>
                <a:chOff x="7984149" y="6582508"/>
                <a:chExt cx="146060" cy="486937"/>
              </a:xfrm>
            </p:grpSpPr>
            <p:cxnSp>
              <p:nvCxnSpPr>
                <p:cNvPr id="1810" name="Google Shape;1810;p39"/>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11" name="Google Shape;1811;p39"/>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12" name="Google Shape;1812;p39"/>
              <p:cNvGrpSpPr/>
              <p:nvPr/>
            </p:nvGrpSpPr>
            <p:grpSpPr>
              <a:xfrm>
                <a:off x="3797059" y="6582508"/>
                <a:ext cx="152410" cy="486937"/>
                <a:chOff x="7983858" y="6582508"/>
                <a:chExt cx="152410" cy="486937"/>
              </a:xfrm>
            </p:grpSpPr>
            <p:cxnSp>
              <p:nvCxnSpPr>
                <p:cNvPr id="1813" name="Google Shape;1813;p39"/>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14" name="Google Shape;1814;p39"/>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15" name="Google Shape;1815;p39"/>
              <p:cNvGrpSpPr/>
              <p:nvPr/>
            </p:nvGrpSpPr>
            <p:grpSpPr>
              <a:xfrm>
                <a:off x="3098511" y="6582508"/>
                <a:ext cx="152410" cy="486937"/>
                <a:chOff x="7983567" y="6582508"/>
                <a:chExt cx="152410" cy="486937"/>
              </a:xfrm>
            </p:grpSpPr>
            <p:cxnSp>
              <p:nvCxnSpPr>
                <p:cNvPr id="1816" name="Google Shape;1816;p39"/>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17" name="Google Shape;1817;p39"/>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18" name="Google Shape;1818;p39"/>
              <p:cNvGrpSpPr/>
              <p:nvPr/>
            </p:nvGrpSpPr>
            <p:grpSpPr>
              <a:xfrm>
                <a:off x="2399963" y="6582508"/>
                <a:ext cx="152410" cy="486937"/>
                <a:chOff x="7983276" y="6582508"/>
                <a:chExt cx="152410" cy="486937"/>
              </a:xfrm>
            </p:grpSpPr>
            <p:cxnSp>
              <p:nvCxnSpPr>
                <p:cNvPr id="1819" name="Google Shape;1819;p39"/>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20" name="Google Shape;1820;p39"/>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21" name="Google Shape;1821;p39"/>
              <p:cNvGrpSpPr/>
              <p:nvPr/>
            </p:nvGrpSpPr>
            <p:grpSpPr>
              <a:xfrm>
                <a:off x="1718879" y="6582508"/>
                <a:ext cx="134946" cy="486937"/>
                <a:chOff x="8000449" y="6582508"/>
                <a:chExt cx="134946" cy="486937"/>
              </a:xfrm>
            </p:grpSpPr>
            <p:cxnSp>
              <p:nvCxnSpPr>
                <p:cNvPr id="1822" name="Google Shape;1822;p39"/>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23" name="Google Shape;1823;p39"/>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24" name="Google Shape;1824;p39"/>
              <p:cNvGrpSpPr/>
              <p:nvPr/>
            </p:nvGrpSpPr>
            <p:grpSpPr>
              <a:xfrm>
                <a:off x="1020330" y="6582508"/>
                <a:ext cx="152410" cy="486937"/>
                <a:chOff x="8000158" y="6582508"/>
                <a:chExt cx="152410" cy="486937"/>
              </a:xfrm>
            </p:grpSpPr>
            <p:cxnSp>
              <p:nvCxnSpPr>
                <p:cNvPr id="1825" name="Google Shape;1825;p39"/>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826" name="Google Shape;1826;p39"/>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1827" name="Google Shape;1827;p39"/>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828" name="Google Shape;1828;p39"/>
          <p:cNvSpPr txBox="1"/>
          <p:nvPr>
            <p:ph idx="1" type="body"/>
          </p:nvPr>
        </p:nvSpPr>
        <p:spPr>
          <a:xfrm>
            <a:off x="732372" y="1361518"/>
            <a:ext cx="6459429" cy="63175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29" name="Google Shape;1829;p39"/>
          <p:cNvSpPr txBox="1"/>
          <p:nvPr>
            <p:ph idx="2" type="body"/>
          </p:nvPr>
        </p:nvSpPr>
        <p:spPr>
          <a:xfrm>
            <a:off x="7435642" y="1361518"/>
            <a:ext cx="6459429" cy="63175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30" name="Google Shape;1830;p39"/>
          <p:cNvSpPr txBox="1"/>
          <p:nvPr>
            <p:ph idx="3"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No Sub">
  <p:cSld name="3 No Sub">
    <p:spTree>
      <p:nvGrpSpPr>
        <p:cNvPr id="1831" name="Shape 1831"/>
        <p:cNvGrpSpPr/>
        <p:nvPr/>
      </p:nvGrpSpPr>
      <p:grpSpPr>
        <a:xfrm>
          <a:off x="0" y="0"/>
          <a:ext cx="0" cy="0"/>
          <a:chOff x="0" y="0"/>
          <a:chExt cx="0" cy="0"/>
        </a:xfrm>
      </p:grpSpPr>
      <p:grpSp>
        <p:nvGrpSpPr>
          <p:cNvPr id="1832" name="Google Shape;1832;p40"/>
          <p:cNvGrpSpPr/>
          <p:nvPr/>
        </p:nvGrpSpPr>
        <p:grpSpPr>
          <a:xfrm>
            <a:off x="-241302" y="-169545"/>
            <a:ext cx="15102842" cy="8564881"/>
            <a:chOff x="-151325" y="-141165"/>
            <a:chExt cx="9439923" cy="7136527"/>
          </a:xfrm>
        </p:grpSpPr>
        <p:grpSp>
          <p:nvGrpSpPr>
            <p:cNvPr id="1833" name="Google Shape;1833;p40"/>
            <p:cNvGrpSpPr/>
            <p:nvPr/>
          </p:nvGrpSpPr>
          <p:grpSpPr>
            <a:xfrm>
              <a:off x="458318" y="6873139"/>
              <a:ext cx="8225401" cy="122223"/>
              <a:chOff x="458318" y="6582078"/>
              <a:chExt cx="8225401" cy="486937"/>
            </a:xfrm>
          </p:grpSpPr>
          <p:cxnSp>
            <p:nvCxnSpPr>
              <p:cNvPr id="1834" name="Google Shape;1834;p40"/>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35" name="Google Shape;1835;p40"/>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1836" name="Google Shape;1836;p40"/>
              <p:cNvGrpSpPr/>
              <p:nvPr/>
            </p:nvGrpSpPr>
            <p:grpSpPr>
              <a:xfrm>
                <a:off x="7969295" y="6582078"/>
                <a:ext cx="152409" cy="486937"/>
                <a:chOff x="7966552" y="6582078"/>
                <a:chExt cx="152409" cy="486937"/>
              </a:xfrm>
            </p:grpSpPr>
            <p:cxnSp>
              <p:nvCxnSpPr>
                <p:cNvPr id="1837" name="Google Shape;1837;p40"/>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38" name="Google Shape;1838;p40"/>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39" name="Google Shape;1839;p40"/>
              <p:cNvGrpSpPr/>
              <p:nvPr/>
            </p:nvGrpSpPr>
            <p:grpSpPr>
              <a:xfrm>
                <a:off x="7288211" y="6582078"/>
                <a:ext cx="134946" cy="486937"/>
                <a:chOff x="7983725" y="6582078"/>
                <a:chExt cx="134946" cy="486937"/>
              </a:xfrm>
            </p:grpSpPr>
            <p:cxnSp>
              <p:nvCxnSpPr>
                <p:cNvPr id="1840" name="Google Shape;1840;p40"/>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41" name="Google Shape;1841;p40"/>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42" name="Google Shape;1842;p40"/>
              <p:cNvGrpSpPr/>
              <p:nvPr/>
            </p:nvGrpSpPr>
            <p:grpSpPr>
              <a:xfrm>
                <a:off x="6589663" y="6582078"/>
                <a:ext cx="152409" cy="486937"/>
                <a:chOff x="7983434" y="6582078"/>
                <a:chExt cx="152409" cy="486937"/>
              </a:xfrm>
            </p:grpSpPr>
            <p:cxnSp>
              <p:nvCxnSpPr>
                <p:cNvPr id="1843" name="Google Shape;1843;p40"/>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44" name="Google Shape;1844;p40"/>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45" name="Google Shape;1845;p40"/>
              <p:cNvGrpSpPr/>
              <p:nvPr/>
            </p:nvGrpSpPr>
            <p:grpSpPr>
              <a:xfrm>
                <a:off x="5891116" y="6582078"/>
                <a:ext cx="152410" cy="486937"/>
                <a:chOff x="7983144" y="6582078"/>
                <a:chExt cx="152410" cy="486937"/>
              </a:xfrm>
            </p:grpSpPr>
            <p:cxnSp>
              <p:nvCxnSpPr>
                <p:cNvPr id="1846" name="Google Shape;1846;p40"/>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47" name="Google Shape;1847;p40"/>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48" name="Google Shape;1848;p40"/>
              <p:cNvGrpSpPr/>
              <p:nvPr/>
            </p:nvGrpSpPr>
            <p:grpSpPr>
              <a:xfrm>
                <a:off x="5192568" y="6582078"/>
                <a:ext cx="152410" cy="486937"/>
                <a:chOff x="7982853" y="6582078"/>
                <a:chExt cx="152410" cy="486937"/>
              </a:xfrm>
            </p:grpSpPr>
            <p:cxnSp>
              <p:nvCxnSpPr>
                <p:cNvPr id="1849" name="Google Shape;1849;p40"/>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50" name="Google Shape;1850;p40"/>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51" name="Google Shape;1851;p40"/>
              <p:cNvGrpSpPr/>
              <p:nvPr/>
            </p:nvGrpSpPr>
            <p:grpSpPr>
              <a:xfrm>
                <a:off x="4495607" y="6582078"/>
                <a:ext cx="146060" cy="486937"/>
                <a:chOff x="7984149" y="6582078"/>
                <a:chExt cx="146060" cy="486937"/>
              </a:xfrm>
            </p:grpSpPr>
            <p:cxnSp>
              <p:nvCxnSpPr>
                <p:cNvPr id="1852" name="Google Shape;1852;p40"/>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53" name="Google Shape;1853;p40"/>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54" name="Google Shape;1854;p40"/>
              <p:cNvGrpSpPr/>
              <p:nvPr/>
            </p:nvGrpSpPr>
            <p:grpSpPr>
              <a:xfrm>
                <a:off x="3797059" y="6582078"/>
                <a:ext cx="152410" cy="486937"/>
                <a:chOff x="7983858" y="6582078"/>
                <a:chExt cx="152410" cy="486937"/>
              </a:xfrm>
            </p:grpSpPr>
            <p:cxnSp>
              <p:nvCxnSpPr>
                <p:cNvPr id="1855" name="Google Shape;1855;p40"/>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56" name="Google Shape;1856;p40"/>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57" name="Google Shape;1857;p40"/>
              <p:cNvGrpSpPr/>
              <p:nvPr/>
            </p:nvGrpSpPr>
            <p:grpSpPr>
              <a:xfrm>
                <a:off x="3098511" y="6582078"/>
                <a:ext cx="152410" cy="486937"/>
                <a:chOff x="7983567" y="6582078"/>
                <a:chExt cx="152410" cy="486937"/>
              </a:xfrm>
            </p:grpSpPr>
            <p:cxnSp>
              <p:nvCxnSpPr>
                <p:cNvPr id="1858" name="Google Shape;1858;p40"/>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59" name="Google Shape;1859;p40"/>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60" name="Google Shape;1860;p40"/>
              <p:cNvGrpSpPr/>
              <p:nvPr/>
            </p:nvGrpSpPr>
            <p:grpSpPr>
              <a:xfrm>
                <a:off x="2399963" y="6582078"/>
                <a:ext cx="152410" cy="486937"/>
                <a:chOff x="7983276" y="6582078"/>
                <a:chExt cx="152410" cy="486937"/>
              </a:xfrm>
            </p:grpSpPr>
            <p:cxnSp>
              <p:nvCxnSpPr>
                <p:cNvPr id="1861" name="Google Shape;1861;p40"/>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62" name="Google Shape;1862;p40"/>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63" name="Google Shape;1863;p40"/>
              <p:cNvGrpSpPr/>
              <p:nvPr/>
            </p:nvGrpSpPr>
            <p:grpSpPr>
              <a:xfrm>
                <a:off x="1718879" y="6582078"/>
                <a:ext cx="134946" cy="486937"/>
                <a:chOff x="8000449" y="6582078"/>
                <a:chExt cx="134946" cy="486937"/>
              </a:xfrm>
            </p:grpSpPr>
            <p:cxnSp>
              <p:nvCxnSpPr>
                <p:cNvPr id="1864" name="Google Shape;1864;p40"/>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65" name="Google Shape;1865;p40"/>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66" name="Google Shape;1866;p40"/>
              <p:cNvGrpSpPr/>
              <p:nvPr/>
            </p:nvGrpSpPr>
            <p:grpSpPr>
              <a:xfrm>
                <a:off x="1020330" y="6582078"/>
                <a:ext cx="152410" cy="486937"/>
                <a:chOff x="8000158" y="6582078"/>
                <a:chExt cx="152410" cy="486937"/>
              </a:xfrm>
            </p:grpSpPr>
            <p:cxnSp>
              <p:nvCxnSpPr>
                <p:cNvPr id="1867" name="Google Shape;1867;p40"/>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68" name="Google Shape;1868;p40"/>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1869" name="Google Shape;1869;p40"/>
            <p:cNvGrpSpPr/>
            <p:nvPr/>
          </p:nvGrpSpPr>
          <p:grpSpPr>
            <a:xfrm>
              <a:off x="-151325" y="454075"/>
              <a:ext cx="139710" cy="5944460"/>
              <a:chOff x="-238875" y="454075"/>
              <a:chExt cx="139710" cy="5944460"/>
            </a:xfrm>
          </p:grpSpPr>
          <p:cxnSp>
            <p:nvCxnSpPr>
              <p:cNvPr id="1870" name="Google Shape;1870;p40"/>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871" name="Google Shape;1871;p40"/>
              <p:cNvGrpSpPr/>
              <p:nvPr/>
            </p:nvGrpSpPr>
            <p:grpSpPr>
              <a:xfrm rot="5400000">
                <a:off x="-245211" y="5914393"/>
                <a:ext cx="152380" cy="139710"/>
                <a:chOff x="7965906" y="6512415"/>
                <a:chExt cx="152380" cy="556604"/>
              </a:xfrm>
            </p:grpSpPr>
            <p:cxnSp>
              <p:nvCxnSpPr>
                <p:cNvPr id="1872" name="Google Shape;1872;p40"/>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73" name="Google Shape;1873;p40"/>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74" name="Google Shape;1874;p40"/>
              <p:cNvGrpSpPr/>
              <p:nvPr/>
            </p:nvGrpSpPr>
            <p:grpSpPr>
              <a:xfrm rot="5400000">
                <a:off x="-245211" y="5423916"/>
                <a:ext cx="152381" cy="139710"/>
                <a:chOff x="7949071" y="6512415"/>
                <a:chExt cx="152381" cy="556604"/>
              </a:xfrm>
            </p:grpSpPr>
            <p:cxnSp>
              <p:nvCxnSpPr>
                <p:cNvPr id="1875" name="Google Shape;1875;p40"/>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76" name="Google Shape;1876;p40"/>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77" name="Google Shape;1877;p40"/>
              <p:cNvGrpSpPr/>
              <p:nvPr/>
            </p:nvGrpSpPr>
            <p:grpSpPr>
              <a:xfrm rot="5400000">
                <a:off x="-245211" y="4966772"/>
                <a:ext cx="152381" cy="139710"/>
                <a:chOff x="7965569" y="6512415"/>
                <a:chExt cx="152381" cy="556604"/>
              </a:xfrm>
            </p:grpSpPr>
            <p:cxnSp>
              <p:nvCxnSpPr>
                <p:cNvPr id="1878" name="Google Shape;1878;p40"/>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79" name="Google Shape;1879;p40"/>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80" name="Google Shape;1880;p40"/>
              <p:cNvGrpSpPr/>
              <p:nvPr/>
            </p:nvGrpSpPr>
            <p:grpSpPr>
              <a:xfrm rot="5400000">
                <a:off x="-245211" y="4493755"/>
                <a:ext cx="152381" cy="139710"/>
                <a:chOff x="7966194" y="6512415"/>
                <a:chExt cx="152381" cy="556604"/>
              </a:xfrm>
            </p:grpSpPr>
            <p:cxnSp>
              <p:nvCxnSpPr>
                <p:cNvPr id="1881" name="Google Shape;1881;p40"/>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82" name="Google Shape;1882;p40"/>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83" name="Google Shape;1883;p40"/>
              <p:cNvGrpSpPr/>
              <p:nvPr/>
            </p:nvGrpSpPr>
            <p:grpSpPr>
              <a:xfrm rot="5400000">
                <a:off x="-245211" y="4019150"/>
                <a:ext cx="152380" cy="139710"/>
                <a:chOff x="7965231" y="6512415"/>
                <a:chExt cx="152380" cy="556604"/>
              </a:xfrm>
            </p:grpSpPr>
            <p:cxnSp>
              <p:nvCxnSpPr>
                <p:cNvPr id="1884" name="Google Shape;1884;p40"/>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85" name="Google Shape;1885;p40"/>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86" name="Google Shape;1886;p40"/>
              <p:cNvGrpSpPr/>
              <p:nvPr/>
            </p:nvGrpSpPr>
            <p:grpSpPr>
              <a:xfrm rot="5400000">
                <a:off x="-245211" y="3546133"/>
                <a:ext cx="152380" cy="139710"/>
                <a:chOff x="7965856" y="6512415"/>
                <a:chExt cx="152380" cy="556604"/>
              </a:xfrm>
            </p:grpSpPr>
            <p:cxnSp>
              <p:nvCxnSpPr>
                <p:cNvPr id="1887" name="Google Shape;1887;p40"/>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88" name="Google Shape;1888;p40"/>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89" name="Google Shape;1889;p40"/>
              <p:cNvGrpSpPr/>
              <p:nvPr/>
            </p:nvGrpSpPr>
            <p:grpSpPr>
              <a:xfrm rot="5400000">
                <a:off x="-245211" y="3073116"/>
                <a:ext cx="152380" cy="139710"/>
                <a:chOff x="7966481" y="6512415"/>
                <a:chExt cx="152380" cy="556604"/>
              </a:xfrm>
            </p:grpSpPr>
            <p:cxnSp>
              <p:nvCxnSpPr>
                <p:cNvPr id="1890" name="Google Shape;1890;p40"/>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91" name="Google Shape;1891;p40"/>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92" name="Google Shape;1892;p40"/>
              <p:cNvGrpSpPr/>
              <p:nvPr/>
            </p:nvGrpSpPr>
            <p:grpSpPr>
              <a:xfrm rot="5400000">
                <a:off x="-245211" y="2598512"/>
                <a:ext cx="152381" cy="139710"/>
                <a:chOff x="7965519" y="6512415"/>
                <a:chExt cx="152381" cy="556604"/>
              </a:xfrm>
            </p:grpSpPr>
            <p:cxnSp>
              <p:nvCxnSpPr>
                <p:cNvPr id="1893" name="Google Shape;1893;p40"/>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94" name="Google Shape;1894;p40"/>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95" name="Google Shape;1895;p40"/>
              <p:cNvGrpSpPr/>
              <p:nvPr/>
            </p:nvGrpSpPr>
            <p:grpSpPr>
              <a:xfrm rot="5400000">
                <a:off x="-245211" y="2125495"/>
                <a:ext cx="152381" cy="139710"/>
                <a:chOff x="7966144" y="6512415"/>
                <a:chExt cx="152381" cy="556604"/>
              </a:xfrm>
            </p:grpSpPr>
            <p:cxnSp>
              <p:nvCxnSpPr>
                <p:cNvPr id="1896" name="Google Shape;1896;p40"/>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897" name="Google Shape;1897;p40"/>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898" name="Google Shape;1898;p40"/>
              <p:cNvGrpSpPr/>
              <p:nvPr/>
            </p:nvGrpSpPr>
            <p:grpSpPr>
              <a:xfrm rot="5400000">
                <a:off x="-245211" y="1650890"/>
                <a:ext cx="152380" cy="139710"/>
                <a:chOff x="7965181" y="6512415"/>
                <a:chExt cx="152380" cy="556604"/>
              </a:xfrm>
            </p:grpSpPr>
            <p:cxnSp>
              <p:nvCxnSpPr>
                <p:cNvPr id="1899" name="Google Shape;1899;p40"/>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900" name="Google Shape;1900;p40"/>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01" name="Google Shape;1901;p40"/>
              <p:cNvGrpSpPr/>
              <p:nvPr/>
            </p:nvGrpSpPr>
            <p:grpSpPr>
              <a:xfrm rot="5400000">
                <a:off x="-245211" y="971523"/>
                <a:ext cx="152381" cy="139710"/>
                <a:chOff x="7966405" y="6512415"/>
                <a:chExt cx="152381" cy="556604"/>
              </a:xfrm>
            </p:grpSpPr>
            <p:cxnSp>
              <p:nvCxnSpPr>
                <p:cNvPr id="1902" name="Google Shape;1902;p40"/>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1903" name="Google Shape;1903;p40"/>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904" name="Google Shape;1904;p40"/>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905" name="Google Shape;1905;p40"/>
            <p:cNvGrpSpPr/>
            <p:nvPr/>
          </p:nvGrpSpPr>
          <p:grpSpPr>
            <a:xfrm>
              <a:off x="9166351" y="454075"/>
              <a:ext cx="122246" cy="5944460"/>
              <a:chOff x="-239006" y="454075"/>
              <a:chExt cx="122246" cy="5944460"/>
            </a:xfrm>
          </p:grpSpPr>
          <p:cxnSp>
            <p:nvCxnSpPr>
              <p:cNvPr id="1906" name="Google Shape;1906;p40"/>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1907" name="Google Shape;1907;p40"/>
              <p:cNvGrpSpPr/>
              <p:nvPr/>
            </p:nvGrpSpPr>
            <p:grpSpPr>
              <a:xfrm rot="5400000">
                <a:off x="-254074" y="5940586"/>
                <a:ext cx="152380" cy="122246"/>
                <a:chOff x="7983367" y="6582512"/>
                <a:chExt cx="152380" cy="487029"/>
              </a:xfrm>
            </p:grpSpPr>
            <p:cxnSp>
              <p:nvCxnSpPr>
                <p:cNvPr id="1908" name="Google Shape;1908;p40"/>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09" name="Google Shape;1909;p40"/>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10" name="Google Shape;1910;p40"/>
              <p:cNvGrpSpPr/>
              <p:nvPr/>
            </p:nvGrpSpPr>
            <p:grpSpPr>
              <a:xfrm rot="5400000">
                <a:off x="-254074" y="5450108"/>
                <a:ext cx="152380" cy="122246"/>
                <a:chOff x="7966531" y="6582512"/>
                <a:chExt cx="152380" cy="487029"/>
              </a:xfrm>
            </p:grpSpPr>
            <p:cxnSp>
              <p:nvCxnSpPr>
                <p:cNvPr id="1911" name="Google Shape;1911;p40"/>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12" name="Google Shape;1912;p40"/>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13" name="Google Shape;1913;p40"/>
              <p:cNvGrpSpPr/>
              <p:nvPr/>
            </p:nvGrpSpPr>
            <p:grpSpPr>
              <a:xfrm rot="5400000">
                <a:off x="-254074" y="4992964"/>
                <a:ext cx="152381" cy="122246"/>
                <a:chOff x="7983029" y="6582512"/>
                <a:chExt cx="152381" cy="487029"/>
              </a:xfrm>
            </p:grpSpPr>
            <p:cxnSp>
              <p:nvCxnSpPr>
                <p:cNvPr id="1914" name="Google Shape;1914;p40"/>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15" name="Google Shape;1915;p40"/>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16" name="Google Shape;1916;p40"/>
              <p:cNvGrpSpPr/>
              <p:nvPr/>
            </p:nvGrpSpPr>
            <p:grpSpPr>
              <a:xfrm rot="5400000">
                <a:off x="-254074" y="4519947"/>
                <a:ext cx="152381" cy="122246"/>
                <a:chOff x="7983654" y="6582512"/>
                <a:chExt cx="152381" cy="487029"/>
              </a:xfrm>
            </p:grpSpPr>
            <p:cxnSp>
              <p:nvCxnSpPr>
                <p:cNvPr id="1917" name="Google Shape;1917;p40"/>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18" name="Google Shape;1918;p40"/>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19" name="Google Shape;1919;p40"/>
              <p:cNvGrpSpPr/>
              <p:nvPr/>
            </p:nvGrpSpPr>
            <p:grpSpPr>
              <a:xfrm rot="5400000">
                <a:off x="-254074" y="4045343"/>
                <a:ext cx="152380" cy="122246"/>
                <a:chOff x="7982692" y="6582512"/>
                <a:chExt cx="152380" cy="487029"/>
              </a:xfrm>
            </p:grpSpPr>
            <p:cxnSp>
              <p:nvCxnSpPr>
                <p:cNvPr id="1920" name="Google Shape;1920;p40"/>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21" name="Google Shape;1921;p40"/>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22" name="Google Shape;1922;p40"/>
              <p:cNvGrpSpPr/>
              <p:nvPr/>
            </p:nvGrpSpPr>
            <p:grpSpPr>
              <a:xfrm rot="5400000">
                <a:off x="-254074" y="3572326"/>
                <a:ext cx="152380" cy="122246"/>
                <a:chOff x="7983317" y="6582512"/>
                <a:chExt cx="152380" cy="487029"/>
              </a:xfrm>
            </p:grpSpPr>
            <p:cxnSp>
              <p:nvCxnSpPr>
                <p:cNvPr id="1923" name="Google Shape;1923;p40"/>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24" name="Google Shape;1924;p40"/>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25" name="Google Shape;1925;p40"/>
              <p:cNvGrpSpPr/>
              <p:nvPr/>
            </p:nvGrpSpPr>
            <p:grpSpPr>
              <a:xfrm rot="5400000">
                <a:off x="-254074" y="3099309"/>
                <a:ext cx="152380" cy="122246"/>
                <a:chOff x="7983942" y="6582512"/>
                <a:chExt cx="152380" cy="487029"/>
              </a:xfrm>
            </p:grpSpPr>
            <p:cxnSp>
              <p:nvCxnSpPr>
                <p:cNvPr id="1926" name="Google Shape;1926;p40"/>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27" name="Google Shape;1927;p40"/>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28" name="Google Shape;1928;p40"/>
              <p:cNvGrpSpPr/>
              <p:nvPr/>
            </p:nvGrpSpPr>
            <p:grpSpPr>
              <a:xfrm rot="5400000">
                <a:off x="-254074" y="2624704"/>
                <a:ext cx="152381" cy="122246"/>
                <a:chOff x="7982979" y="6582512"/>
                <a:chExt cx="152381" cy="487029"/>
              </a:xfrm>
            </p:grpSpPr>
            <p:cxnSp>
              <p:nvCxnSpPr>
                <p:cNvPr id="1929" name="Google Shape;1929;p40"/>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30" name="Google Shape;1930;p40"/>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31" name="Google Shape;1931;p40"/>
              <p:cNvGrpSpPr/>
              <p:nvPr/>
            </p:nvGrpSpPr>
            <p:grpSpPr>
              <a:xfrm rot="5400000">
                <a:off x="-254074" y="2151687"/>
                <a:ext cx="152381" cy="122246"/>
                <a:chOff x="7983604" y="6582512"/>
                <a:chExt cx="152381" cy="487029"/>
              </a:xfrm>
            </p:grpSpPr>
            <p:cxnSp>
              <p:nvCxnSpPr>
                <p:cNvPr id="1932" name="Google Shape;1932;p40"/>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33" name="Google Shape;1933;p40"/>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34" name="Google Shape;1934;p40"/>
              <p:cNvGrpSpPr/>
              <p:nvPr/>
            </p:nvGrpSpPr>
            <p:grpSpPr>
              <a:xfrm rot="5400000">
                <a:off x="-254074" y="1677083"/>
                <a:ext cx="152380" cy="122246"/>
                <a:chOff x="7982642" y="6582512"/>
                <a:chExt cx="152380" cy="487029"/>
              </a:xfrm>
            </p:grpSpPr>
            <p:cxnSp>
              <p:nvCxnSpPr>
                <p:cNvPr id="1935" name="Google Shape;1935;p40"/>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36" name="Google Shape;1936;p40"/>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1937" name="Google Shape;1937;p40"/>
              <p:cNvGrpSpPr/>
              <p:nvPr/>
            </p:nvGrpSpPr>
            <p:grpSpPr>
              <a:xfrm rot="5400000">
                <a:off x="-254074" y="997716"/>
                <a:ext cx="152381" cy="122246"/>
                <a:chOff x="7983866" y="6582512"/>
                <a:chExt cx="152381" cy="487029"/>
              </a:xfrm>
            </p:grpSpPr>
            <p:cxnSp>
              <p:nvCxnSpPr>
                <p:cNvPr id="1938" name="Google Shape;1938;p40"/>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1939" name="Google Shape;1939;p40"/>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1940" name="Google Shape;1940;p40"/>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1941" name="Google Shape;1941;p40"/>
            <p:cNvGrpSpPr/>
            <p:nvPr/>
          </p:nvGrpSpPr>
          <p:grpSpPr>
            <a:xfrm>
              <a:off x="458318" y="-141165"/>
              <a:ext cx="8225401" cy="122223"/>
              <a:chOff x="458318" y="6582508"/>
              <a:chExt cx="8225401" cy="486937"/>
            </a:xfrm>
          </p:grpSpPr>
          <p:cxnSp>
            <p:nvCxnSpPr>
              <p:cNvPr id="1942" name="Google Shape;1942;p40"/>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43" name="Google Shape;1943;p40"/>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1944" name="Google Shape;1944;p40"/>
              <p:cNvGrpSpPr/>
              <p:nvPr/>
            </p:nvGrpSpPr>
            <p:grpSpPr>
              <a:xfrm>
                <a:off x="7969295" y="6582508"/>
                <a:ext cx="152409" cy="486937"/>
                <a:chOff x="7966552" y="6582508"/>
                <a:chExt cx="152409" cy="486937"/>
              </a:xfrm>
            </p:grpSpPr>
            <p:cxnSp>
              <p:nvCxnSpPr>
                <p:cNvPr id="1945" name="Google Shape;1945;p40"/>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46" name="Google Shape;1946;p40"/>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47" name="Google Shape;1947;p40"/>
              <p:cNvGrpSpPr/>
              <p:nvPr/>
            </p:nvGrpSpPr>
            <p:grpSpPr>
              <a:xfrm>
                <a:off x="7288211" y="6582508"/>
                <a:ext cx="134946" cy="486937"/>
                <a:chOff x="7983725" y="6582508"/>
                <a:chExt cx="134946" cy="486937"/>
              </a:xfrm>
            </p:grpSpPr>
            <p:cxnSp>
              <p:nvCxnSpPr>
                <p:cNvPr id="1948" name="Google Shape;1948;p40"/>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49" name="Google Shape;1949;p40"/>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50" name="Google Shape;1950;p40"/>
              <p:cNvGrpSpPr/>
              <p:nvPr/>
            </p:nvGrpSpPr>
            <p:grpSpPr>
              <a:xfrm>
                <a:off x="6589663" y="6582508"/>
                <a:ext cx="152409" cy="486937"/>
                <a:chOff x="7983434" y="6582508"/>
                <a:chExt cx="152409" cy="486937"/>
              </a:xfrm>
            </p:grpSpPr>
            <p:cxnSp>
              <p:nvCxnSpPr>
                <p:cNvPr id="1951" name="Google Shape;1951;p40"/>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52" name="Google Shape;1952;p40"/>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53" name="Google Shape;1953;p40"/>
              <p:cNvGrpSpPr/>
              <p:nvPr/>
            </p:nvGrpSpPr>
            <p:grpSpPr>
              <a:xfrm>
                <a:off x="5891116" y="6582508"/>
                <a:ext cx="152410" cy="486937"/>
                <a:chOff x="7983144" y="6582508"/>
                <a:chExt cx="152410" cy="486937"/>
              </a:xfrm>
            </p:grpSpPr>
            <p:cxnSp>
              <p:nvCxnSpPr>
                <p:cNvPr id="1954" name="Google Shape;1954;p40"/>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55" name="Google Shape;1955;p40"/>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56" name="Google Shape;1956;p40"/>
              <p:cNvGrpSpPr/>
              <p:nvPr/>
            </p:nvGrpSpPr>
            <p:grpSpPr>
              <a:xfrm>
                <a:off x="5192568" y="6582508"/>
                <a:ext cx="152410" cy="486937"/>
                <a:chOff x="7982853" y="6582508"/>
                <a:chExt cx="152410" cy="486937"/>
              </a:xfrm>
            </p:grpSpPr>
            <p:cxnSp>
              <p:nvCxnSpPr>
                <p:cNvPr id="1957" name="Google Shape;1957;p40"/>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58" name="Google Shape;1958;p40"/>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59" name="Google Shape;1959;p40"/>
              <p:cNvGrpSpPr/>
              <p:nvPr/>
            </p:nvGrpSpPr>
            <p:grpSpPr>
              <a:xfrm>
                <a:off x="4495607" y="6582508"/>
                <a:ext cx="146060" cy="486937"/>
                <a:chOff x="7984149" y="6582508"/>
                <a:chExt cx="146060" cy="486937"/>
              </a:xfrm>
            </p:grpSpPr>
            <p:cxnSp>
              <p:nvCxnSpPr>
                <p:cNvPr id="1960" name="Google Shape;1960;p40"/>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61" name="Google Shape;1961;p40"/>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62" name="Google Shape;1962;p40"/>
              <p:cNvGrpSpPr/>
              <p:nvPr/>
            </p:nvGrpSpPr>
            <p:grpSpPr>
              <a:xfrm>
                <a:off x="3797059" y="6582508"/>
                <a:ext cx="152410" cy="486937"/>
                <a:chOff x="7983858" y="6582508"/>
                <a:chExt cx="152410" cy="486937"/>
              </a:xfrm>
            </p:grpSpPr>
            <p:cxnSp>
              <p:nvCxnSpPr>
                <p:cNvPr id="1963" name="Google Shape;1963;p40"/>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64" name="Google Shape;1964;p40"/>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65" name="Google Shape;1965;p40"/>
              <p:cNvGrpSpPr/>
              <p:nvPr/>
            </p:nvGrpSpPr>
            <p:grpSpPr>
              <a:xfrm>
                <a:off x="3098511" y="6582508"/>
                <a:ext cx="152410" cy="486937"/>
                <a:chOff x="7983567" y="6582508"/>
                <a:chExt cx="152410" cy="486937"/>
              </a:xfrm>
            </p:grpSpPr>
            <p:cxnSp>
              <p:nvCxnSpPr>
                <p:cNvPr id="1966" name="Google Shape;1966;p40"/>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67" name="Google Shape;1967;p40"/>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68" name="Google Shape;1968;p40"/>
              <p:cNvGrpSpPr/>
              <p:nvPr/>
            </p:nvGrpSpPr>
            <p:grpSpPr>
              <a:xfrm>
                <a:off x="2399963" y="6582508"/>
                <a:ext cx="152410" cy="486937"/>
                <a:chOff x="7983276" y="6582508"/>
                <a:chExt cx="152410" cy="486937"/>
              </a:xfrm>
            </p:grpSpPr>
            <p:cxnSp>
              <p:nvCxnSpPr>
                <p:cNvPr id="1969" name="Google Shape;1969;p40"/>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70" name="Google Shape;1970;p40"/>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71" name="Google Shape;1971;p40"/>
              <p:cNvGrpSpPr/>
              <p:nvPr/>
            </p:nvGrpSpPr>
            <p:grpSpPr>
              <a:xfrm>
                <a:off x="1718879" y="6582508"/>
                <a:ext cx="134946" cy="486937"/>
                <a:chOff x="8000449" y="6582508"/>
                <a:chExt cx="134946" cy="486937"/>
              </a:xfrm>
            </p:grpSpPr>
            <p:cxnSp>
              <p:nvCxnSpPr>
                <p:cNvPr id="1972" name="Google Shape;1972;p40"/>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73" name="Google Shape;1973;p40"/>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74" name="Google Shape;1974;p40"/>
              <p:cNvGrpSpPr/>
              <p:nvPr/>
            </p:nvGrpSpPr>
            <p:grpSpPr>
              <a:xfrm>
                <a:off x="1020330" y="6582508"/>
                <a:ext cx="152410" cy="486937"/>
                <a:chOff x="8000158" y="6582508"/>
                <a:chExt cx="152410" cy="486937"/>
              </a:xfrm>
            </p:grpSpPr>
            <p:cxnSp>
              <p:nvCxnSpPr>
                <p:cNvPr id="1975" name="Google Shape;1975;p40"/>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1976" name="Google Shape;1976;p40"/>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1977" name="Google Shape;1977;p40"/>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978" name="Google Shape;1978;p40"/>
          <p:cNvSpPr txBox="1"/>
          <p:nvPr>
            <p:ph idx="1" type="body"/>
          </p:nvPr>
        </p:nvSpPr>
        <p:spPr>
          <a:xfrm>
            <a:off x="732371" y="1361518"/>
            <a:ext cx="4225005" cy="63175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79" name="Google Shape;1979;p40"/>
          <p:cNvSpPr txBox="1"/>
          <p:nvPr>
            <p:ph idx="2" type="body"/>
          </p:nvPr>
        </p:nvSpPr>
        <p:spPr>
          <a:xfrm>
            <a:off x="5210669" y="1361518"/>
            <a:ext cx="4225005" cy="63175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80" name="Google Shape;1980;p40"/>
          <p:cNvSpPr txBox="1"/>
          <p:nvPr>
            <p:ph idx="3" type="body"/>
          </p:nvPr>
        </p:nvSpPr>
        <p:spPr>
          <a:xfrm>
            <a:off x="9670059" y="1361518"/>
            <a:ext cx="4225005" cy="63175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81" name="Google Shape;1981;p40"/>
          <p:cNvSpPr txBox="1"/>
          <p:nvPr>
            <p:ph idx="4"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No Sub">
  <p:cSld name="2:1 No Sub">
    <p:spTree>
      <p:nvGrpSpPr>
        <p:cNvPr id="1982" name="Shape 1982"/>
        <p:cNvGrpSpPr/>
        <p:nvPr/>
      </p:nvGrpSpPr>
      <p:grpSpPr>
        <a:xfrm>
          <a:off x="0" y="0"/>
          <a:ext cx="0" cy="0"/>
          <a:chOff x="0" y="0"/>
          <a:chExt cx="0" cy="0"/>
        </a:xfrm>
      </p:grpSpPr>
      <p:grpSp>
        <p:nvGrpSpPr>
          <p:cNvPr id="1983" name="Google Shape;1983;p41"/>
          <p:cNvGrpSpPr/>
          <p:nvPr/>
        </p:nvGrpSpPr>
        <p:grpSpPr>
          <a:xfrm>
            <a:off x="-241302" y="-169545"/>
            <a:ext cx="15102842" cy="8564881"/>
            <a:chOff x="-151325" y="-141165"/>
            <a:chExt cx="9439923" cy="7136527"/>
          </a:xfrm>
        </p:grpSpPr>
        <p:grpSp>
          <p:nvGrpSpPr>
            <p:cNvPr id="1984" name="Google Shape;1984;p41"/>
            <p:cNvGrpSpPr/>
            <p:nvPr/>
          </p:nvGrpSpPr>
          <p:grpSpPr>
            <a:xfrm>
              <a:off x="458318" y="6873139"/>
              <a:ext cx="8225401" cy="122223"/>
              <a:chOff x="458318" y="6582078"/>
              <a:chExt cx="8225401" cy="486937"/>
            </a:xfrm>
          </p:grpSpPr>
          <p:cxnSp>
            <p:nvCxnSpPr>
              <p:cNvPr id="1985" name="Google Shape;1985;p41"/>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86" name="Google Shape;1986;p41"/>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1987" name="Google Shape;1987;p41"/>
              <p:cNvGrpSpPr/>
              <p:nvPr/>
            </p:nvGrpSpPr>
            <p:grpSpPr>
              <a:xfrm>
                <a:off x="7969295" y="6582078"/>
                <a:ext cx="152409" cy="486937"/>
                <a:chOff x="7966552" y="6582078"/>
                <a:chExt cx="152409" cy="486937"/>
              </a:xfrm>
            </p:grpSpPr>
            <p:cxnSp>
              <p:nvCxnSpPr>
                <p:cNvPr id="1988" name="Google Shape;1988;p41"/>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89" name="Google Shape;1989;p41"/>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90" name="Google Shape;1990;p41"/>
              <p:cNvGrpSpPr/>
              <p:nvPr/>
            </p:nvGrpSpPr>
            <p:grpSpPr>
              <a:xfrm>
                <a:off x="7288211" y="6582078"/>
                <a:ext cx="134946" cy="486937"/>
                <a:chOff x="7983725" y="6582078"/>
                <a:chExt cx="134946" cy="486937"/>
              </a:xfrm>
            </p:grpSpPr>
            <p:cxnSp>
              <p:nvCxnSpPr>
                <p:cNvPr id="1991" name="Google Shape;1991;p41"/>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92" name="Google Shape;1992;p41"/>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93" name="Google Shape;1993;p41"/>
              <p:cNvGrpSpPr/>
              <p:nvPr/>
            </p:nvGrpSpPr>
            <p:grpSpPr>
              <a:xfrm>
                <a:off x="6589663" y="6582078"/>
                <a:ext cx="152409" cy="486937"/>
                <a:chOff x="7983434" y="6582078"/>
                <a:chExt cx="152409" cy="486937"/>
              </a:xfrm>
            </p:grpSpPr>
            <p:cxnSp>
              <p:nvCxnSpPr>
                <p:cNvPr id="1994" name="Google Shape;1994;p41"/>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95" name="Google Shape;1995;p41"/>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96" name="Google Shape;1996;p41"/>
              <p:cNvGrpSpPr/>
              <p:nvPr/>
            </p:nvGrpSpPr>
            <p:grpSpPr>
              <a:xfrm>
                <a:off x="5891116" y="6582078"/>
                <a:ext cx="152410" cy="486937"/>
                <a:chOff x="7983144" y="6582078"/>
                <a:chExt cx="152410" cy="486937"/>
              </a:xfrm>
            </p:grpSpPr>
            <p:cxnSp>
              <p:nvCxnSpPr>
                <p:cNvPr id="1997" name="Google Shape;1997;p41"/>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98" name="Google Shape;1998;p41"/>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99" name="Google Shape;1999;p41"/>
              <p:cNvGrpSpPr/>
              <p:nvPr/>
            </p:nvGrpSpPr>
            <p:grpSpPr>
              <a:xfrm>
                <a:off x="5192568" y="6582078"/>
                <a:ext cx="152410" cy="486937"/>
                <a:chOff x="7982853" y="6582078"/>
                <a:chExt cx="152410" cy="486937"/>
              </a:xfrm>
            </p:grpSpPr>
            <p:cxnSp>
              <p:nvCxnSpPr>
                <p:cNvPr id="2000" name="Google Shape;2000;p41"/>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001" name="Google Shape;2001;p41"/>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002" name="Google Shape;2002;p41"/>
              <p:cNvGrpSpPr/>
              <p:nvPr/>
            </p:nvGrpSpPr>
            <p:grpSpPr>
              <a:xfrm>
                <a:off x="4495607" y="6582078"/>
                <a:ext cx="146060" cy="486937"/>
                <a:chOff x="7984149" y="6582078"/>
                <a:chExt cx="146060" cy="486937"/>
              </a:xfrm>
            </p:grpSpPr>
            <p:cxnSp>
              <p:nvCxnSpPr>
                <p:cNvPr id="2003" name="Google Shape;2003;p41"/>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004" name="Google Shape;2004;p41"/>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005" name="Google Shape;2005;p41"/>
              <p:cNvGrpSpPr/>
              <p:nvPr/>
            </p:nvGrpSpPr>
            <p:grpSpPr>
              <a:xfrm>
                <a:off x="3797059" y="6582078"/>
                <a:ext cx="152410" cy="486937"/>
                <a:chOff x="7983858" y="6582078"/>
                <a:chExt cx="152410" cy="486937"/>
              </a:xfrm>
            </p:grpSpPr>
            <p:cxnSp>
              <p:nvCxnSpPr>
                <p:cNvPr id="2006" name="Google Shape;2006;p41"/>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007" name="Google Shape;2007;p41"/>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008" name="Google Shape;2008;p41"/>
              <p:cNvGrpSpPr/>
              <p:nvPr/>
            </p:nvGrpSpPr>
            <p:grpSpPr>
              <a:xfrm>
                <a:off x="3098511" y="6582078"/>
                <a:ext cx="152410" cy="486937"/>
                <a:chOff x="7983567" y="6582078"/>
                <a:chExt cx="152410" cy="486937"/>
              </a:xfrm>
            </p:grpSpPr>
            <p:cxnSp>
              <p:nvCxnSpPr>
                <p:cNvPr id="2009" name="Google Shape;2009;p41"/>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010" name="Google Shape;2010;p41"/>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011" name="Google Shape;2011;p41"/>
              <p:cNvGrpSpPr/>
              <p:nvPr/>
            </p:nvGrpSpPr>
            <p:grpSpPr>
              <a:xfrm>
                <a:off x="2399963" y="6582078"/>
                <a:ext cx="152410" cy="486937"/>
                <a:chOff x="7983276" y="6582078"/>
                <a:chExt cx="152410" cy="486937"/>
              </a:xfrm>
            </p:grpSpPr>
            <p:cxnSp>
              <p:nvCxnSpPr>
                <p:cNvPr id="2012" name="Google Shape;2012;p41"/>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013" name="Google Shape;2013;p41"/>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014" name="Google Shape;2014;p41"/>
              <p:cNvGrpSpPr/>
              <p:nvPr/>
            </p:nvGrpSpPr>
            <p:grpSpPr>
              <a:xfrm>
                <a:off x="1718879" y="6582078"/>
                <a:ext cx="134946" cy="486937"/>
                <a:chOff x="8000449" y="6582078"/>
                <a:chExt cx="134946" cy="486937"/>
              </a:xfrm>
            </p:grpSpPr>
            <p:cxnSp>
              <p:nvCxnSpPr>
                <p:cNvPr id="2015" name="Google Shape;2015;p41"/>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016" name="Google Shape;2016;p41"/>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017" name="Google Shape;2017;p41"/>
              <p:cNvGrpSpPr/>
              <p:nvPr/>
            </p:nvGrpSpPr>
            <p:grpSpPr>
              <a:xfrm>
                <a:off x="1020330" y="6582078"/>
                <a:ext cx="152410" cy="486937"/>
                <a:chOff x="8000158" y="6582078"/>
                <a:chExt cx="152410" cy="486937"/>
              </a:xfrm>
            </p:grpSpPr>
            <p:cxnSp>
              <p:nvCxnSpPr>
                <p:cNvPr id="2018" name="Google Shape;2018;p41"/>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019" name="Google Shape;2019;p41"/>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2020" name="Google Shape;2020;p41"/>
            <p:cNvGrpSpPr/>
            <p:nvPr/>
          </p:nvGrpSpPr>
          <p:grpSpPr>
            <a:xfrm>
              <a:off x="-151325" y="454075"/>
              <a:ext cx="139710" cy="5944460"/>
              <a:chOff x="-238875" y="454075"/>
              <a:chExt cx="139710" cy="5944460"/>
            </a:xfrm>
          </p:grpSpPr>
          <p:cxnSp>
            <p:nvCxnSpPr>
              <p:cNvPr id="2021" name="Google Shape;2021;p41"/>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022" name="Google Shape;2022;p41"/>
              <p:cNvGrpSpPr/>
              <p:nvPr/>
            </p:nvGrpSpPr>
            <p:grpSpPr>
              <a:xfrm rot="5400000">
                <a:off x="-245211" y="5914393"/>
                <a:ext cx="152380" cy="139710"/>
                <a:chOff x="7965906" y="6512415"/>
                <a:chExt cx="152380" cy="556604"/>
              </a:xfrm>
            </p:grpSpPr>
            <p:cxnSp>
              <p:nvCxnSpPr>
                <p:cNvPr id="2023" name="Google Shape;2023;p41"/>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24" name="Google Shape;2024;p41"/>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25" name="Google Shape;2025;p41"/>
              <p:cNvGrpSpPr/>
              <p:nvPr/>
            </p:nvGrpSpPr>
            <p:grpSpPr>
              <a:xfrm rot="5400000">
                <a:off x="-245211" y="5423916"/>
                <a:ext cx="152381" cy="139710"/>
                <a:chOff x="7949071" y="6512415"/>
                <a:chExt cx="152381" cy="556604"/>
              </a:xfrm>
            </p:grpSpPr>
            <p:cxnSp>
              <p:nvCxnSpPr>
                <p:cNvPr id="2026" name="Google Shape;2026;p41"/>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27" name="Google Shape;2027;p41"/>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28" name="Google Shape;2028;p41"/>
              <p:cNvGrpSpPr/>
              <p:nvPr/>
            </p:nvGrpSpPr>
            <p:grpSpPr>
              <a:xfrm rot="5400000">
                <a:off x="-245211" y="4966772"/>
                <a:ext cx="152381" cy="139710"/>
                <a:chOff x="7965569" y="6512415"/>
                <a:chExt cx="152381" cy="556604"/>
              </a:xfrm>
            </p:grpSpPr>
            <p:cxnSp>
              <p:nvCxnSpPr>
                <p:cNvPr id="2029" name="Google Shape;2029;p41"/>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30" name="Google Shape;2030;p41"/>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31" name="Google Shape;2031;p41"/>
              <p:cNvGrpSpPr/>
              <p:nvPr/>
            </p:nvGrpSpPr>
            <p:grpSpPr>
              <a:xfrm rot="5400000">
                <a:off x="-245211" y="4493755"/>
                <a:ext cx="152381" cy="139710"/>
                <a:chOff x="7966194" y="6512415"/>
                <a:chExt cx="152381" cy="556604"/>
              </a:xfrm>
            </p:grpSpPr>
            <p:cxnSp>
              <p:nvCxnSpPr>
                <p:cNvPr id="2032" name="Google Shape;2032;p41"/>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33" name="Google Shape;2033;p41"/>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34" name="Google Shape;2034;p41"/>
              <p:cNvGrpSpPr/>
              <p:nvPr/>
            </p:nvGrpSpPr>
            <p:grpSpPr>
              <a:xfrm rot="5400000">
                <a:off x="-245211" y="4019150"/>
                <a:ext cx="152380" cy="139710"/>
                <a:chOff x="7965231" y="6512415"/>
                <a:chExt cx="152380" cy="556604"/>
              </a:xfrm>
            </p:grpSpPr>
            <p:cxnSp>
              <p:nvCxnSpPr>
                <p:cNvPr id="2035" name="Google Shape;2035;p41"/>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36" name="Google Shape;2036;p41"/>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37" name="Google Shape;2037;p41"/>
              <p:cNvGrpSpPr/>
              <p:nvPr/>
            </p:nvGrpSpPr>
            <p:grpSpPr>
              <a:xfrm rot="5400000">
                <a:off x="-245211" y="3546133"/>
                <a:ext cx="152380" cy="139710"/>
                <a:chOff x="7965856" y="6512415"/>
                <a:chExt cx="152380" cy="556604"/>
              </a:xfrm>
            </p:grpSpPr>
            <p:cxnSp>
              <p:nvCxnSpPr>
                <p:cNvPr id="2038" name="Google Shape;2038;p41"/>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39" name="Google Shape;2039;p41"/>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40" name="Google Shape;2040;p41"/>
              <p:cNvGrpSpPr/>
              <p:nvPr/>
            </p:nvGrpSpPr>
            <p:grpSpPr>
              <a:xfrm rot="5400000">
                <a:off x="-245211" y="3073116"/>
                <a:ext cx="152380" cy="139710"/>
                <a:chOff x="7966481" y="6512415"/>
                <a:chExt cx="152380" cy="556604"/>
              </a:xfrm>
            </p:grpSpPr>
            <p:cxnSp>
              <p:nvCxnSpPr>
                <p:cNvPr id="2041" name="Google Shape;2041;p41"/>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42" name="Google Shape;2042;p41"/>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43" name="Google Shape;2043;p41"/>
              <p:cNvGrpSpPr/>
              <p:nvPr/>
            </p:nvGrpSpPr>
            <p:grpSpPr>
              <a:xfrm rot="5400000">
                <a:off x="-245211" y="2598512"/>
                <a:ext cx="152381" cy="139710"/>
                <a:chOff x="7965519" y="6512415"/>
                <a:chExt cx="152381" cy="556604"/>
              </a:xfrm>
            </p:grpSpPr>
            <p:cxnSp>
              <p:nvCxnSpPr>
                <p:cNvPr id="2044" name="Google Shape;2044;p41"/>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45" name="Google Shape;2045;p41"/>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46" name="Google Shape;2046;p41"/>
              <p:cNvGrpSpPr/>
              <p:nvPr/>
            </p:nvGrpSpPr>
            <p:grpSpPr>
              <a:xfrm rot="5400000">
                <a:off x="-245211" y="2125495"/>
                <a:ext cx="152381" cy="139710"/>
                <a:chOff x="7966144" y="6512415"/>
                <a:chExt cx="152381" cy="556604"/>
              </a:xfrm>
            </p:grpSpPr>
            <p:cxnSp>
              <p:nvCxnSpPr>
                <p:cNvPr id="2047" name="Google Shape;2047;p41"/>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48" name="Google Shape;2048;p41"/>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49" name="Google Shape;2049;p41"/>
              <p:cNvGrpSpPr/>
              <p:nvPr/>
            </p:nvGrpSpPr>
            <p:grpSpPr>
              <a:xfrm rot="5400000">
                <a:off x="-245211" y="1650890"/>
                <a:ext cx="152380" cy="139710"/>
                <a:chOff x="7965181" y="6512415"/>
                <a:chExt cx="152380" cy="556604"/>
              </a:xfrm>
            </p:grpSpPr>
            <p:cxnSp>
              <p:nvCxnSpPr>
                <p:cNvPr id="2050" name="Google Shape;2050;p41"/>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51" name="Google Shape;2051;p41"/>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52" name="Google Shape;2052;p41"/>
              <p:cNvGrpSpPr/>
              <p:nvPr/>
            </p:nvGrpSpPr>
            <p:grpSpPr>
              <a:xfrm rot="5400000">
                <a:off x="-245211" y="971523"/>
                <a:ext cx="152381" cy="139710"/>
                <a:chOff x="7966405" y="6512415"/>
                <a:chExt cx="152381" cy="556604"/>
              </a:xfrm>
            </p:grpSpPr>
            <p:cxnSp>
              <p:nvCxnSpPr>
                <p:cNvPr id="2053" name="Google Shape;2053;p41"/>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54" name="Google Shape;2054;p41"/>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055" name="Google Shape;2055;p41"/>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056" name="Google Shape;2056;p41"/>
            <p:cNvGrpSpPr/>
            <p:nvPr/>
          </p:nvGrpSpPr>
          <p:grpSpPr>
            <a:xfrm>
              <a:off x="9166351" y="454075"/>
              <a:ext cx="122246" cy="5944460"/>
              <a:chOff x="-239006" y="454075"/>
              <a:chExt cx="122246" cy="5944460"/>
            </a:xfrm>
          </p:grpSpPr>
          <p:cxnSp>
            <p:nvCxnSpPr>
              <p:cNvPr id="2057" name="Google Shape;2057;p41"/>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058" name="Google Shape;2058;p41"/>
              <p:cNvGrpSpPr/>
              <p:nvPr/>
            </p:nvGrpSpPr>
            <p:grpSpPr>
              <a:xfrm rot="5400000">
                <a:off x="-254074" y="5940586"/>
                <a:ext cx="152380" cy="122246"/>
                <a:chOff x="7983367" y="6582512"/>
                <a:chExt cx="152380" cy="487029"/>
              </a:xfrm>
            </p:grpSpPr>
            <p:cxnSp>
              <p:nvCxnSpPr>
                <p:cNvPr id="2059" name="Google Shape;2059;p41"/>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60" name="Google Shape;2060;p41"/>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61" name="Google Shape;2061;p41"/>
              <p:cNvGrpSpPr/>
              <p:nvPr/>
            </p:nvGrpSpPr>
            <p:grpSpPr>
              <a:xfrm rot="5400000">
                <a:off x="-254074" y="5450108"/>
                <a:ext cx="152380" cy="122246"/>
                <a:chOff x="7966531" y="6582512"/>
                <a:chExt cx="152380" cy="487029"/>
              </a:xfrm>
            </p:grpSpPr>
            <p:cxnSp>
              <p:nvCxnSpPr>
                <p:cNvPr id="2062" name="Google Shape;2062;p41"/>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63" name="Google Shape;2063;p41"/>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64" name="Google Shape;2064;p41"/>
              <p:cNvGrpSpPr/>
              <p:nvPr/>
            </p:nvGrpSpPr>
            <p:grpSpPr>
              <a:xfrm rot="5400000">
                <a:off x="-254074" y="4992964"/>
                <a:ext cx="152381" cy="122246"/>
                <a:chOff x="7983029" y="6582512"/>
                <a:chExt cx="152381" cy="487029"/>
              </a:xfrm>
            </p:grpSpPr>
            <p:cxnSp>
              <p:nvCxnSpPr>
                <p:cNvPr id="2065" name="Google Shape;2065;p41"/>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66" name="Google Shape;2066;p41"/>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67" name="Google Shape;2067;p41"/>
              <p:cNvGrpSpPr/>
              <p:nvPr/>
            </p:nvGrpSpPr>
            <p:grpSpPr>
              <a:xfrm rot="5400000">
                <a:off x="-254074" y="4519947"/>
                <a:ext cx="152381" cy="122246"/>
                <a:chOff x="7983654" y="6582512"/>
                <a:chExt cx="152381" cy="487029"/>
              </a:xfrm>
            </p:grpSpPr>
            <p:cxnSp>
              <p:nvCxnSpPr>
                <p:cNvPr id="2068" name="Google Shape;2068;p41"/>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69" name="Google Shape;2069;p41"/>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70" name="Google Shape;2070;p41"/>
              <p:cNvGrpSpPr/>
              <p:nvPr/>
            </p:nvGrpSpPr>
            <p:grpSpPr>
              <a:xfrm rot="5400000">
                <a:off x="-254074" y="4045343"/>
                <a:ext cx="152380" cy="122246"/>
                <a:chOff x="7982692" y="6582512"/>
                <a:chExt cx="152380" cy="487029"/>
              </a:xfrm>
            </p:grpSpPr>
            <p:cxnSp>
              <p:nvCxnSpPr>
                <p:cNvPr id="2071" name="Google Shape;2071;p41"/>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72" name="Google Shape;2072;p41"/>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73" name="Google Shape;2073;p41"/>
              <p:cNvGrpSpPr/>
              <p:nvPr/>
            </p:nvGrpSpPr>
            <p:grpSpPr>
              <a:xfrm rot="5400000">
                <a:off x="-254074" y="3572326"/>
                <a:ext cx="152380" cy="122246"/>
                <a:chOff x="7983317" y="6582512"/>
                <a:chExt cx="152380" cy="487029"/>
              </a:xfrm>
            </p:grpSpPr>
            <p:cxnSp>
              <p:nvCxnSpPr>
                <p:cNvPr id="2074" name="Google Shape;2074;p41"/>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75" name="Google Shape;2075;p41"/>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76" name="Google Shape;2076;p41"/>
              <p:cNvGrpSpPr/>
              <p:nvPr/>
            </p:nvGrpSpPr>
            <p:grpSpPr>
              <a:xfrm rot="5400000">
                <a:off x="-254074" y="3099309"/>
                <a:ext cx="152380" cy="122246"/>
                <a:chOff x="7983942" y="6582512"/>
                <a:chExt cx="152380" cy="487029"/>
              </a:xfrm>
            </p:grpSpPr>
            <p:cxnSp>
              <p:nvCxnSpPr>
                <p:cNvPr id="2077" name="Google Shape;2077;p41"/>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78" name="Google Shape;2078;p41"/>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79" name="Google Shape;2079;p41"/>
              <p:cNvGrpSpPr/>
              <p:nvPr/>
            </p:nvGrpSpPr>
            <p:grpSpPr>
              <a:xfrm rot="5400000">
                <a:off x="-254074" y="2624704"/>
                <a:ext cx="152381" cy="122246"/>
                <a:chOff x="7982979" y="6582512"/>
                <a:chExt cx="152381" cy="487029"/>
              </a:xfrm>
            </p:grpSpPr>
            <p:cxnSp>
              <p:nvCxnSpPr>
                <p:cNvPr id="2080" name="Google Shape;2080;p41"/>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81" name="Google Shape;2081;p41"/>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82" name="Google Shape;2082;p41"/>
              <p:cNvGrpSpPr/>
              <p:nvPr/>
            </p:nvGrpSpPr>
            <p:grpSpPr>
              <a:xfrm rot="5400000">
                <a:off x="-254074" y="2151687"/>
                <a:ext cx="152381" cy="122246"/>
                <a:chOff x="7983604" y="6582512"/>
                <a:chExt cx="152381" cy="487029"/>
              </a:xfrm>
            </p:grpSpPr>
            <p:cxnSp>
              <p:nvCxnSpPr>
                <p:cNvPr id="2083" name="Google Shape;2083;p41"/>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84" name="Google Shape;2084;p41"/>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85" name="Google Shape;2085;p41"/>
              <p:cNvGrpSpPr/>
              <p:nvPr/>
            </p:nvGrpSpPr>
            <p:grpSpPr>
              <a:xfrm rot="5400000">
                <a:off x="-254074" y="1677083"/>
                <a:ext cx="152380" cy="122246"/>
                <a:chOff x="7982642" y="6582512"/>
                <a:chExt cx="152380" cy="487029"/>
              </a:xfrm>
            </p:grpSpPr>
            <p:cxnSp>
              <p:nvCxnSpPr>
                <p:cNvPr id="2086" name="Google Shape;2086;p41"/>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87" name="Google Shape;2087;p41"/>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88" name="Google Shape;2088;p41"/>
              <p:cNvGrpSpPr/>
              <p:nvPr/>
            </p:nvGrpSpPr>
            <p:grpSpPr>
              <a:xfrm rot="5400000">
                <a:off x="-254074" y="997716"/>
                <a:ext cx="152381" cy="122246"/>
                <a:chOff x="7983866" y="6582512"/>
                <a:chExt cx="152381" cy="487029"/>
              </a:xfrm>
            </p:grpSpPr>
            <p:cxnSp>
              <p:nvCxnSpPr>
                <p:cNvPr id="2089" name="Google Shape;2089;p41"/>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090" name="Google Shape;2090;p41"/>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091" name="Google Shape;2091;p41"/>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092" name="Google Shape;2092;p41"/>
            <p:cNvGrpSpPr/>
            <p:nvPr/>
          </p:nvGrpSpPr>
          <p:grpSpPr>
            <a:xfrm>
              <a:off x="458318" y="-141165"/>
              <a:ext cx="8225401" cy="122223"/>
              <a:chOff x="458318" y="6582508"/>
              <a:chExt cx="8225401" cy="486937"/>
            </a:xfrm>
          </p:grpSpPr>
          <p:cxnSp>
            <p:nvCxnSpPr>
              <p:cNvPr id="2093" name="Google Shape;2093;p41"/>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094" name="Google Shape;2094;p41"/>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2095" name="Google Shape;2095;p41"/>
              <p:cNvGrpSpPr/>
              <p:nvPr/>
            </p:nvGrpSpPr>
            <p:grpSpPr>
              <a:xfrm>
                <a:off x="7969295" y="6582508"/>
                <a:ext cx="152409" cy="486937"/>
                <a:chOff x="7966552" y="6582508"/>
                <a:chExt cx="152409" cy="486937"/>
              </a:xfrm>
            </p:grpSpPr>
            <p:cxnSp>
              <p:nvCxnSpPr>
                <p:cNvPr id="2096" name="Google Shape;2096;p41"/>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097" name="Google Shape;2097;p41"/>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098" name="Google Shape;2098;p41"/>
              <p:cNvGrpSpPr/>
              <p:nvPr/>
            </p:nvGrpSpPr>
            <p:grpSpPr>
              <a:xfrm>
                <a:off x="7288211" y="6582508"/>
                <a:ext cx="134946" cy="486937"/>
                <a:chOff x="7983725" y="6582508"/>
                <a:chExt cx="134946" cy="486937"/>
              </a:xfrm>
            </p:grpSpPr>
            <p:cxnSp>
              <p:nvCxnSpPr>
                <p:cNvPr id="2099" name="Google Shape;2099;p41"/>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00" name="Google Shape;2100;p41"/>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01" name="Google Shape;2101;p41"/>
              <p:cNvGrpSpPr/>
              <p:nvPr/>
            </p:nvGrpSpPr>
            <p:grpSpPr>
              <a:xfrm>
                <a:off x="6589663" y="6582508"/>
                <a:ext cx="152409" cy="486937"/>
                <a:chOff x="7983434" y="6582508"/>
                <a:chExt cx="152409" cy="486937"/>
              </a:xfrm>
            </p:grpSpPr>
            <p:cxnSp>
              <p:nvCxnSpPr>
                <p:cNvPr id="2102" name="Google Shape;2102;p41"/>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03" name="Google Shape;2103;p41"/>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04" name="Google Shape;2104;p41"/>
              <p:cNvGrpSpPr/>
              <p:nvPr/>
            </p:nvGrpSpPr>
            <p:grpSpPr>
              <a:xfrm>
                <a:off x="5891116" y="6582508"/>
                <a:ext cx="152410" cy="486937"/>
                <a:chOff x="7983144" y="6582508"/>
                <a:chExt cx="152410" cy="486937"/>
              </a:xfrm>
            </p:grpSpPr>
            <p:cxnSp>
              <p:nvCxnSpPr>
                <p:cNvPr id="2105" name="Google Shape;2105;p41"/>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06" name="Google Shape;2106;p41"/>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07" name="Google Shape;2107;p41"/>
              <p:cNvGrpSpPr/>
              <p:nvPr/>
            </p:nvGrpSpPr>
            <p:grpSpPr>
              <a:xfrm>
                <a:off x="5192568" y="6582508"/>
                <a:ext cx="152410" cy="486937"/>
                <a:chOff x="7982853" y="6582508"/>
                <a:chExt cx="152410" cy="486937"/>
              </a:xfrm>
            </p:grpSpPr>
            <p:cxnSp>
              <p:nvCxnSpPr>
                <p:cNvPr id="2108" name="Google Shape;2108;p41"/>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09" name="Google Shape;2109;p41"/>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10" name="Google Shape;2110;p41"/>
              <p:cNvGrpSpPr/>
              <p:nvPr/>
            </p:nvGrpSpPr>
            <p:grpSpPr>
              <a:xfrm>
                <a:off x="4495607" y="6582508"/>
                <a:ext cx="146060" cy="486937"/>
                <a:chOff x="7984149" y="6582508"/>
                <a:chExt cx="146060" cy="486937"/>
              </a:xfrm>
            </p:grpSpPr>
            <p:cxnSp>
              <p:nvCxnSpPr>
                <p:cNvPr id="2111" name="Google Shape;2111;p41"/>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12" name="Google Shape;2112;p41"/>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13" name="Google Shape;2113;p41"/>
              <p:cNvGrpSpPr/>
              <p:nvPr/>
            </p:nvGrpSpPr>
            <p:grpSpPr>
              <a:xfrm>
                <a:off x="3797059" y="6582508"/>
                <a:ext cx="152410" cy="486937"/>
                <a:chOff x="7983858" y="6582508"/>
                <a:chExt cx="152410" cy="486937"/>
              </a:xfrm>
            </p:grpSpPr>
            <p:cxnSp>
              <p:nvCxnSpPr>
                <p:cNvPr id="2114" name="Google Shape;2114;p41"/>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15" name="Google Shape;2115;p41"/>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16" name="Google Shape;2116;p41"/>
              <p:cNvGrpSpPr/>
              <p:nvPr/>
            </p:nvGrpSpPr>
            <p:grpSpPr>
              <a:xfrm>
                <a:off x="3098511" y="6582508"/>
                <a:ext cx="152410" cy="486937"/>
                <a:chOff x="7983567" y="6582508"/>
                <a:chExt cx="152410" cy="486937"/>
              </a:xfrm>
            </p:grpSpPr>
            <p:cxnSp>
              <p:nvCxnSpPr>
                <p:cNvPr id="2117" name="Google Shape;2117;p41"/>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18" name="Google Shape;2118;p41"/>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19" name="Google Shape;2119;p41"/>
              <p:cNvGrpSpPr/>
              <p:nvPr/>
            </p:nvGrpSpPr>
            <p:grpSpPr>
              <a:xfrm>
                <a:off x="2399963" y="6582508"/>
                <a:ext cx="152410" cy="486937"/>
                <a:chOff x="7983276" y="6582508"/>
                <a:chExt cx="152410" cy="486937"/>
              </a:xfrm>
            </p:grpSpPr>
            <p:cxnSp>
              <p:nvCxnSpPr>
                <p:cNvPr id="2120" name="Google Shape;2120;p41"/>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21" name="Google Shape;2121;p41"/>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22" name="Google Shape;2122;p41"/>
              <p:cNvGrpSpPr/>
              <p:nvPr/>
            </p:nvGrpSpPr>
            <p:grpSpPr>
              <a:xfrm>
                <a:off x="1718879" y="6582508"/>
                <a:ext cx="134946" cy="486937"/>
                <a:chOff x="8000449" y="6582508"/>
                <a:chExt cx="134946" cy="486937"/>
              </a:xfrm>
            </p:grpSpPr>
            <p:cxnSp>
              <p:nvCxnSpPr>
                <p:cNvPr id="2123" name="Google Shape;2123;p41"/>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24" name="Google Shape;2124;p41"/>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25" name="Google Shape;2125;p41"/>
              <p:cNvGrpSpPr/>
              <p:nvPr/>
            </p:nvGrpSpPr>
            <p:grpSpPr>
              <a:xfrm>
                <a:off x="1020330" y="6582508"/>
                <a:ext cx="152410" cy="486937"/>
                <a:chOff x="8000158" y="6582508"/>
                <a:chExt cx="152410" cy="486937"/>
              </a:xfrm>
            </p:grpSpPr>
            <p:cxnSp>
              <p:nvCxnSpPr>
                <p:cNvPr id="2126" name="Google Shape;2126;p41"/>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127" name="Google Shape;2127;p41"/>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2128" name="Google Shape;2128;p41"/>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29" name="Google Shape;2129;p41"/>
          <p:cNvSpPr txBox="1"/>
          <p:nvPr>
            <p:ph idx="1" type="body"/>
          </p:nvPr>
        </p:nvSpPr>
        <p:spPr>
          <a:xfrm>
            <a:off x="732371" y="1361518"/>
            <a:ext cx="8703302" cy="63175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30" name="Google Shape;2130;p41"/>
          <p:cNvSpPr txBox="1"/>
          <p:nvPr>
            <p:ph idx="2" type="body"/>
          </p:nvPr>
        </p:nvSpPr>
        <p:spPr>
          <a:xfrm>
            <a:off x="9670059" y="1361518"/>
            <a:ext cx="4225005" cy="63175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31" name="Google Shape;2131;p41"/>
          <p:cNvSpPr txBox="1"/>
          <p:nvPr>
            <p:ph idx="3"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2132" name="Shape 2132"/>
        <p:cNvGrpSpPr/>
        <p:nvPr/>
      </p:nvGrpSpPr>
      <p:grpSpPr>
        <a:xfrm>
          <a:off x="0" y="0"/>
          <a:ext cx="0" cy="0"/>
          <a:chOff x="0" y="0"/>
          <a:chExt cx="0" cy="0"/>
        </a:xfrm>
      </p:grpSpPr>
      <p:grpSp>
        <p:nvGrpSpPr>
          <p:cNvPr id="2133" name="Google Shape;2133;p42"/>
          <p:cNvGrpSpPr/>
          <p:nvPr/>
        </p:nvGrpSpPr>
        <p:grpSpPr>
          <a:xfrm>
            <a:off x="-241302" y="-169545"/>
            <a:ext cx="15102842" cy="8564881"/>
            <a:chOff x="-151325" y="-141165"/>
            <a:chExt cx="9439923" cy="7136527"/>
          </a:xfrm>
        </p:grpSpPr>
        <p:grpSp>
          <p:nvGrpSpPr>
            <p:cNvPr id="2134" name="Google Shape;2134;p42"/>
            <p:cNvGrpSpPr/>
            <p:nvPr/>
          </p:nvGrpSpPr>
          <p:grpSpPr>
            <a:xfrm>
              <a:off x="458318" y="6873139"/>
              <a:ext cx="8225401" cy="122223"/>
              <a:chOff x="458318" y="6582078"/>
              <a:chExt cx="8225401" cy="486937"/>
            </a:xfrm>
          </p:grpSpPr>
          <p:cxnSp>
            <p:nvCxnSpPr>
              <p:cNvPr id="2135" name="Google Shape;2135;p42"/>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36" name="Google Shape;2136;p42"/>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2137" name="Google Shape;2137;p42"/>
              <p:cNvGrpSpPr/>
              <p:nvPr/>
            </p:nvGrpSpPr>
            <p:grpSpPr>
              <a:xfrm>
                <a:off x="7969295" y="6582078"/>
                <a:ext cx="152409" cy="486937"/>
                <a:chOff x="7966552" y="6582078"/>
                <a:chExt cx="152409" cy="486937"/>
              </a:xfrm>
            </p:grpSpPr>
            <p:cxnSp>
              <p:nvCxnSpPr>
                <p:cNvPr id="2138" name="Google Shape;2138;p42"/>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39" name="Google Shape;2139;p42"/>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40" name="Google Shape;2140;p42"/>
              <p:cNvGrpSpPr/>
              <p:nvPr/>
            </p:nvGrpSpPr>
            <p:grpSpPr>
              <a:xfrm>
                <a:off x="7288211" y="6582078"/>
                <a:ext cx="134946" cy="486937"/>
                <a:chOff x="7983725" y="6582078"/>
                <a:chExt cx="134946" cy="486937"/>
              </a:xfrm>
            </p:grpSpPr>
            <p:cxnSp>
              <p:nvCxnSpPr>
                <p:cNvPr id="2141" name="Google Shape;2141;p42"/>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42" name="Google Shape;2142;p42"/>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43" name="Google Shape;2143;p42"/>
              <p:cNvGrpSpPr/>
              <p:nvPr/>
            </p:nvGrpSpPr>
            <p:grpSpPr>
              <a:xfrm>
                <a:off x="6589663" y="6582078"/>
                <a:ext cx="152409" cy="486937"/>
                <a:chOff x="7983434" y="6582078"/>
                <a:chExt cx="152409" cy="486937"/>
              </a:xfrm>
            </p:grpSpPr>
            <p:cxnSp>
              <p:nvCxnSpPr>
                <p:cNvPr id="2144" name="Google Shape;2144;p42"/>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45" name="Google Shape;2145;p42"/>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46" name="Google Shape;2146;p42"/>
              <p:cNvGrpSpPr/>
              <p:nvPr/>
            </p:nvGrpSpPr>
            <p:grpSpPr>
              <a:xfrm>
                <a:off x="5891116" y="6582078"/>
                <a:ext cx="152410" cy="486937"/>
                <a:chOff x="7983144" y="6582078"/>
                <a:chExt cx="152410" cy="486937"/>
              </a:xfrm>
            </p:grpSpPr>
            <p:cxnSp>
              <p:nvCxnSpPr>
                <p:cNvPr id="2147" name="Google Shape;2147;p42"/>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48" name="Google Shape;2148;p42"/>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49" name="Google Shape;2149;p42"/>
              <p:cNvGrpSpPr/>
              <p:nvPr/>
            </p:nvGrpSpPr>
            <p:grpSpPr>
              <a:xfrm>
                <a:off x="5192568" y="6582078"/>
                <a:ext cx="152410" cy="486937"/>
                <a:chOff x="7982853" y="6582078"/>
                <a:chExt cx="152410" cy="486937"/>
              </a:xfrm>
            </p:grpSpPr>
            <p:cxnSp>
              <p:nvCxnSpPr>
                <p:cNvPr id="2150" name="Google Shape;2150;p42"/>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51" name="Google Shape;2151;p42"/>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52" name="Google Shape;2152;p42"/>
              <p:cNvGrpSpPr/>
              <p:nvPr/>
            </p:nvGrpSpPr>
            <p:grpSpPr>
              <a:xfrm>
                <a:off x="4495607" y="6582078"/>
                <a:ext cx="146060" cy="486937"/>
                <a:chOff x="7984149" y="6582078"/>
                <a:chExt cx="146060" cy="486937"/>
              </a:xfrm>
            </p:grpSpPr>
            <p:cxnSp>
              <p:nvCxnSpPr>
                <p:cNvPr id="2153" name="Google Shape;2153;p42"/>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54" name="Google Shape;2154;p42"/>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55" name="Google Shape;2155;p42"/>
              <p:cNvGrpSpPr/>
              <p:nvPr/>
            </p:nvGrpSpPr>
            <p:grpSpPr>
              <a:xfrm>
                <a:off x="3797059" y="6582078"/>
                <a:ext cx="152410" cy="486937"/>
                <a:chOff x="7983858" y="6582078"/>
                <a:chExt cx="152410" cy="486937"/>
              </a:xfrm>
            </p:grpSpPr>
            <p:cxnSp>
              <p:nvCxnSpPr>
                <p:cNvPr id="2156" name="Google Shape;2156;p42"/>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57" name="Google Shape;2157;p42"/>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58" name="Google Shape;2158;p42"/>
              <p:cNvGrpSpPr/>
              <p:nvPr/>
            </p:nvGrpSpPr>
            <p:grpSpPr>
              <a:xfrm>
                <a:off x="3098511" y="6582078"/>
                <a:ext cx="152410" cy="486937"/>
                <a:chOff x="7983567" y="6582078"/>
                <a:chExt cx="152410" cy="486937"/>
              </a:xfrm>
            </p:grpSpPr>
            <p:cxnSp>
              <p:nvCxnSpPr>
                <p:cNvPr id="2159" name="Google Shape;2159;p42"/>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60" name="Google Shape;2160;p42"/>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61" name="Google Shape;2161;p42"/>
              <p:cNvGrpSpPr/>
              <p:nvPr/>
            </p:nvGrpSpPr>
            <p:grpSpPr>
              <a:xfrm>
                <a:off x="2399963" y="6582078"/>
                <a:ext cx="152410" cy="486937"/>
                <a:chOff x="7983276" y="6582078"/>
                <a:chExt cx="152410" cy="486937"/>
              </a:xfrm>
            </p:grpSpPr>
            <p:cxnSp>
              <p:nvCxnSpPr>
                <p:cNvPr id="2162" name="Google Shape;2162;p42"/>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63" name="Google Shape;2163;p42"/>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64" name="Google Shape;2164;p42"/>
              <p:cNvGrpSpPr/>
              <p:nvPr/>
            </p:nvGrpSpPr>
            <p:grpSpPr>
              <a:xfrm>
                <a:off x="1718879" y="6582078"/>
                <a:ext cx="134946" cy="486937"/>
                <a:chOff x="8000449" y="6582078"/>
                <a:chExt cx="134946" cy="486937"/>
              </a:xfrm>
            </p:grpSpPr>
            <p:cxnSp>
              <p:nvCxnSpPr>
                <p:cNvPr id="2165" name="Google Shape;2165;p42"/>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66" name="Google Shape;2166;p42"/>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167" name="Google Shape;2167;p42"/>
              <p:cNvGrpSpPr/>
              <p:nvPr/>
            </p:nvGrpSpPr>
            <p:grpSpPr>
              <a:xfrm>
                <a:off x="1020330" y="6582078"/>
                <a:ext cx="152410" cy="486937"/>
                <a:chOff x="8000158" y="6582078"/>
                <a:chExt cx="152410" cy="486937"/>
              </a:xfrm>
            </p:grpSpPr>
            <p:cxnSp>
              <p:nvCxnSpPr>
                <p:cNvPr id="2168" name="Google Shape;2168;p42"/>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169" name="Google Shape;2169;p42"/>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2170" name="Google Shape;2170;p42"/>
            <p:cNvGrpSpPr/>
            <p:nvPr/>
          </p:nvGrpSpPr>
          <p:grpSpPr>
            <a:xfrm>
              <a:off x="-151325" y="454075"/>
              <a:ext cx="139710" cy="5944460"/>
              <a:chOff x="-238875" y="454075"/>
              <a:chExt cx="139710" cy="5944460"/>
            </a:xfrm>
          </p:grpSpPr>
          <p:cxnSp>
            <p:nvCxnSpPr>
              <p:cNvPr id="2171" name="Google Shape;2171;p42"/>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172" name="Google Shape;2172;p42"/>
              <p:cNvGrpSpPr/>
              <p:nvPr/>
            </p:nvGrpSpPr>
            <p:grpSpPr>
              <a:xfrm rot="5400000">
                <a:off x="-245211" y="5914393"/>
                <a:ext cx="152380" cy="139710"/>
                <a:chOff x="7965906" y="6512415"/>
                <a:chExt cx="152380" cy="556604"/>
              </a:xfrm>
            </p:grpSpPr>
            <p:cxnSp>
              <p:nvCxnSpPr>
                <p:cNvPr id="2173" name="Google Shape;2173;p42"/>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74" name="Google Shape;2174;p42"/>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75" name="Google Shape;2175;p42"/>
              <p:cNvGrpSpPr/>
              <p:nvPr/>
            </p:nvGrpSpPr>
            <p:grpSpPr>
              <a:xfrm rot="5400000">
                <a:off x="-245211" y="5423916"/>
                <a:ext cx="152381" cy="139710"/>
                <a:chOff x="7949071" y="6512415"/>
                <a:chExt cx="152381" cy="556604"/>
              </a:xfrm>
            </p:grpSpPr>
            <p:cxnSp>
              <p:nvCxnSpPr>
                <p:cNvPr id="2176" name="Google Shape;2176;p42"/>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77" name="Google Shape;2177;p42"/>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78" name="Google Shape;2178;p42"/>
              <p:cNvGrpSpPr/>
              <p:nvPr/>
            </p:nvGrpSpPr>
            <p:grpSpPr>
              <a:xfrm rot="5400000">
                <a:off x="-245211" y="4966772"/>
                <a:ext cx="152381" cy="139710"/>
                <a:chOff x="7965569" y="6512415"/>
                <a:chExt cx="152381" cy="556604"/>
              </a:xfrm>
            </p:grpSpPr>
            <p:cxnSp>
              <p:nvCxnSpPr>
                <p:cNvPr id="2179" name="Google Shape;2179;p42"/>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80" name="Google Shape;2180;p42"/>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81" name="Google Shape;2181;p42"/>
              <p:cNvGrpSpPr/>
              <p:nvPr/>
            </p:nvGrpSpPr>
            <p:grpSpPr>
              <a:xfrm rot="5400000">
                <a:off x="-245211" y="4493755"/>
                <a:ext cx="152381" cy="139710"/>
                <a:chOff x="7966194" y="6512415"/>
                <a:chExt cx="152381" cy="556604"/>
              </a:xfrm>
            </p:grpSpPr>
            <p:cxnSp>
              <p:nvCxnSpPr>
                <p:cNvPr id="2182" name="Google Shape;2182;p42"/>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83" name="Google Shape;2183;p42"/>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84" name="Google Shape;2184;p42"/>
              <p:cNvGrpSpPr/>
              <p:nvPr/>
            </p:nvGrpSpPr>
            <p:grpSpPr>
              <a:xfrm rot="5400000">
                <a:off x="-245211" y="4019150"/>
                <a:ext cx="152380" cy="139710"/>
                <a:chOff x="7965231" y="6512415"/>
                <a:chExt cx="152380" cy="556604"/>
              </a:xfrm>
            </p:grpSpPr>
            <p:cxnSp>
              <p:nvCxnSpPr>
                <p:cNvPr id="2185" name="Google Shape;2185;p42"/>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86" name="Google Shape;2186;p42"/>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87" name="Google Shape;2187;p42"/>
              <p:cNvGrpSpPr/>
              <p:nvPr/>
            </p:nvGrpSpPr>
            <p:grpSpPr>
              <a:xfrm rot="5400000">
                <a:off x="-245211" y="3546133"/>
                <a:ext cx="152380" cy="139710"/>
                <a:chOff x="7965856" y="6512415"/>
                <a:chExt cx="152380" cy="556604"/>
              </a:xfrm>
            </p:grpSpPr>
            <p:cxnSp>
              <p:nvCxnSpPr>
                <p:cNvPr id="2188" name="Google Shape;2188;p42"/>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89" name="Google Shape;2189;p42"/>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90" name="Google Shape;2190;p42"/>
              <p:cNvGrpSpPr/>
              <p:nvPr/>
            </p:nvGrpSpPr>
            <p:grpSpPr>
              <a:xfrm rot="5400000">
                <a:off x="-245211" y="3073116"/>
                <a:ext cx="152380" cy="139710"/>
                <a:chOff x="7966481" y="6512415"/>
                <a:chExt cx="152380" cy="556604"/>
              </a:xfrm>
            </p:grpSpPr>
            <p:cxnSp>
              <p:nvCxnSpPr>
                <p:cNvPr id="2191" name="Google Shape;2191;p42"/>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92" name="Google Shape;2192;p42"/>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93" name="Google Shape;2193;p42"/>
              <p:cNvGrpSpPr/>
              <p:nvPr/>
            </p:nvGrpSpPr>
            <p:grpSpPr>
              <a:xfrm rot="5400000">
                <a:off x="-245211" y="2598512"/>
                <a:ext cx="152381" cy="139710"/>
                <a:chOff x="7965519" y="6512415"/>
                <a:chExt cx="152381" cy="556604"/>
              </a:xfrm>
            </p:grpSpPr>
            <p:cxnSp>
              <p:nvCxnSpPr>
                <p:cNvPr id="2194" name="Google Shape;2194;p42"/>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95" name="Google Shape;2195;p42"/>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96" name="Google Shape;2196;p42"/>
              <p:cNvGrpSpPr/>
              <p:nvPr/>
            </p:nvGrpSpPr>
            <p:grpSpPr>
              <a:xfrm rot="5400000">
                <a:off x="-245211" y="2125495"/>
                <a:ext cx="152381" cy="139710"/>
                <a:chOff x="7966144" y="6512415"/>
                <a:chExt cx="152381" cy="556604"/>
              </a:xfrm>
            </p:grpSpPr>
            <p:cxnSp>
              <p:nvCxnSpPr>
                <p:cNvPr id="2197" name="Google Shape;2197;p42"/>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98" name="Google Shape;2198;p42"/>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99" name="Google Shape;2199;p42"/>
              <p:cNvGrpSpPr/>
              <p:nvPr/>
            </p:nvGrpSpPr>
            <p:grpSpPr>
              <a:xfrm rot="5400000">
                <a:off x="-245211" y="1650890"/>
                <a:ext cx="152380" cy="139710"/>
                <a:chOff x="7965181" y="6512415"/>
                <a:chExt cx="152380" cy="556604"/>
              </a:xfrm>
            </p:grpSpPr>
            <p:cxnSp>
              <p:nvCxnSpPr>
                <p:cNvPr id="2200" name="Google Shape;2200;p42"/>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201" name="Google Shape;2201;p42"/>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02" name="Google Shape;2202;p42"/>
              <p:cNvGrpSpPr/>
              <p:nvPr/>
            </p:nvGrpSpPr>
            <p:grpSpPr>
              <a:xfrm rot="5400000">
                <a:off x="-245211" y="971523"/>
                <a:ext cx="152381" cy="139710"/>
                <a:chOff x="7966405" y="6512415"/>
                <a:chExt cx="152381" cy="556604"/>
              </a:xfrm>
            </p:grpSpPr>
            <p:cxnSp>
              <p:nvCxnSpPr>
                <p:cNvPr id="2203" name="Google Shape;2203;p42"/>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204" name="Google Shape;2204;p42"/>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205" name="Google Shape;2205;p42"/>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206" name="Google Shape;2206;p42"/>
            <p:cNvGrpSpPr/>
            <p:nvPr/>
          </p:nvGrpSpPr>
          <p:grpSpPr>
            <a:xfrm>
              <a:off x="9166351" y="454075"/>
              <a:ext cx="122246" cy="5944460"/>
              <a:chOff x="-239006" y="454075"/>
              <a:chExt cx="122246" cy="5944460"/>
            </a:xfrm>
          </p:grpSpPr>
          <p:cxnSp>
            <p:nvCxnSpPr>
              <p:cNvPr id="2207" name="Google Shape;2207;p42"/>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208" name="Google Shape;2208;p42"/>
              <p:cNvGrpSpPr/>
              <p:nvPr/>
            </p:nvGrpSpPr>
            <p:grpSpPr>
              <a:xfrm rot="5400000">
                <a:off x="-254074" y="5940586"/>
                <a:ext cx="152380" cy="122246"/>
                <a:chOff x="7983367" y="6582512"/>
                <a:chExt cx="152380" cy="487029"/>
              </a:xfrm>
            </p:grpSpPr>
            <p:cxnSp>
              <p:nvCxnSpPr>
                <p:cNvPr id="2209" name="Google Shape;2209;p42"/>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10" name="Google Shape;2210;p42"/>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11" name="Google Shape;2211;p42"/>
              <p:cNvGrpSpPr/>
              <p:nvPr/>
            </p:nvGrpSpPr>
            <p:grpSpPr>
              <a:xfrm rot="5400000">
                <a:off x="-254074" y="5450108"/>
                <a:ext cx="152380" cy="122246"/>
                <a:chOff x="7966531" y="6582512"/>
                <a:chExt cx="152380" cy="487029"/>
              </a:xfrm>
            </p:grpSpPr>
            <p:cxnSp>
              <p:nvCxnSpPr>
                <p:cNvPr id="2212" name="Google Shape;2212;p42"/>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13" name="Google Shape;2213;p42"/>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14" name="Google Shape;2214;p42"/>
              <p:cNvGrpSpPr/>
              <p:nvPr/>
            </p:nvGrpSpPr>
            <p:grpSpPr>
              <a:xfrm rot="5400000">
                <a:off x="-254074" y="4992964"/>
                <a:ext cx="152381" cy="122246"/>
                <a:chOff x="7983029" y="6582512"/>
                <a:chExt cx="152381" cy="487029"/>
              </a:xfrm>
            </p:grpSpPr>
            <p:cxnSp>
              <p:nvCxnSpPr>
                <p:cNvPr id="2215" name="Google Shape;2215;p42"/>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16" name="Google Shape;2216;p42"/>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17" name="Google Shape;2217;p42"/>
              <p:cNvGrpSpPr/>
              <p:nvPr/>
            </p:nvGrpSpPr>
            <p:grpSpPr>
              <a:xfrm rot="5400000">
                <a:off x="-254074" y="4519947"/>
                <a:ext cx="152381" cy="122246"/>
                <a:chOff x="7983654" y="6582512"/>
                <a:chExt cx="152381" cy="487029"/>
              </a:xfrm>
            </p:grpSpPr>
            <p:cxnSp>
              <p:nvCxnSpPr>
                <p:cNvPr id="2218" name="Google Shape;2218;p42"/>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19" name="Google Shape;2219;p42"/>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20" name="Google Shape;2220;p42"/>
              <p:cNvGrpSpPr/>
              <p:nvPr/>
            </p:nvGrpSpPr>
            <p:grpSpPr>
              <a:xfrm rot="5400000">
                <a:off x="-254074" y="4045343"/>
                <a:ext cx="152380" cy="122246"/>
                <a:chOff x="7982692" y="6582512"/>
                <a:chExt cx="152380" cy="487029"/>
              </a:xfrm>
            </p:grpSpPr>
            <p:cxnSp>
              <p:nvCxnSpPr>
                <p:cNvPr id="2221" name="Google Shape;2221;p42"/>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22" name="Google Shape;2222;p42"/>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23" name="Google Shape;2223;p42"/>
              <p:cNvGrpSpPr/>
              <p:nvPr/>
            </p:nvGrpSpPr>
            <p:grpSpPr>
              <a:xfrm rot="5400000">
                <a:off x="-254074" y="3572326"/>
                <a:ext cx="152380" cy="122246"/>
                <a:chOff x="7983317" y="6582512"/>
                <a:chExt cx="152380" cy="487029"/>
              </a:xfrm>
            </p:grpSpPr>
            <p:cxnSp>
              <p:nvCxnSpPr>
                <p:cNvPr id="2224" name="Google Shape;2224;p42"/>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25" name="Google Shape;2225;p42"/>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26" name="Google Shape;2226;p42"/>
              <p:cNvGrpSpPr/>
              <p:nvPr/>
            </p:nvGrpSpPr>
            <p:grpSpPr>
              <a:xfrm rot="5400000">
                <a:off x="-254074" y="3099309"/>
                <a:ext cx="152380" cy="122246"/>
                <a:chOff x="7983942" y="6582512"/>
                <a:chExt cx="152380" cy="487029"/>
              </a:xfrm>
            </p:grpSpPr>
            <p:cxnSp>
              <p:nvCxnSpPr>
                <p:cNvPr id="2227" name="Google Shape;2227;p42"/>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28" name="Google Shape;2228;p42"/>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29" name="Google Shape;2229;p42"/>
              <p:cNvGrpSpPr/>
              <p:nvPr/>
            </p:nvGrpSpPr>
            <p:grpSpPr>
              <a:xfrm rot="5400000">
                <a:off x="-254074" y="2624704"/>
                <a:ext cx="152381" cy="122246"/>
                <a:chOff x="7982979" y="6582512"/>
                <a:chExt cx="152381" cy="487029"/>
              </a:xfrm>
            </p:grpSpPr>
            <p:cxnSp>
              <p:nvCxnSpPr>
                <p:cNvPr id="2230" name="Google Shape;2230;p42"/>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31" name="Google Shape;2231;p42"/>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32" name="Google Shape;2232;p42"/>
              <p:cNvGrpSpPr/>
              <p:nvPr/>
            </p:nvGrpSpPr>
            <p:grpSpPr>
              <a:xfrm rot="5400000">
                <a:off x="-254074" y="2151687"/>
                <a:ext cx="152381" cy="122246"/>
                <a:chOff x="7983604" y="6582512"/>
                <a:chExt cx="152381" cy="487029"/>
              </a:xfrm>
            </p:grpSpPr>
            <p:cxnSp>
              <p:nvCxnSpPr>
                <p:cNvPr id="2233" name="Google Shape;2233;p42"/>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34" name="Google Shape;2234;p42"/>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35" name="Google Shape;2235;p42"/>
              <p:cNvGrpSpPr/>
              <p:nvPr/>
            </p:nvGrpSpPr>
            <p:grpSpPr>
              <a:xfrm rot="5400000">
                <a:off x="-254074" y="1677083"/>
                <a:ext cx="152380" cy="122246"/>
                <a:chOff x="7982642" y="6582512"/>
                <a:chExt cx="152380" cy="487029"/>
              </a:xfrm>
            </p:grpSpPr>
            <p:cxnSp>
              <p:nvCxnSpPr>
                <p:cNvPr id="2236" name="Google Shape;2236;p42"/>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37" name="Google Shape;2237;p42"/>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38" name="Google Shape;2238;p42"/>
              <p:cNvGrpSpPr/>
              <p:nvPr/>
            </p:nvGrpSpPr>
            <p:grpSpPr>
              <a:xfrm rot="5400000">
                <a:off x="-254074" y="997716"/>
                <a:ext cx="152381" cy="122246"/>
                <a:chOff x="7983866" y="6582512"/>
                <a:chExt cx="152381" cy="487029"/>
              </a:xfrm>
            </p:grpSpPr>
            <p:cxnSp>
              <p:nvCxnSpPr>
                <p:cNvPr id="2239" name="Google Shape;2239;p42"/>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240" name="Google Shape;2240;p42"/>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241" name="Google Shape;2241;p42"/>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242" name="Google Shape;2242;p42"/>
            <p:cNvGrpSpPr/>
            <p:nvPr/>
          </p:nvGrpSpPr>
          <p:grpSpPr>
            <a:xfrm>
              <a:off x="458318" y="-141165"/>
              <a:ext cx="8225401" cy="122223"/>
              <a:chOff x="458318" y="6582508"/>
              <a:chExt cx="8225401" cy="486937"/>
            </a:xfrm>
          </p:grpSpPr>
          <p:cxnSp>
            <p:nvCxnSpPr>
              <p:cNvPr id="2243" name="Google Shape;2243;p42"/>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44" name="Google Shape;2244;p42"/>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2245" name="Google Shape;2245;p42"/>
              <p:cNvGrpSpPr/>
              <p:nvPr/>
            </p:nvGrpSpPr>
            <p:grpSpPr>
              <a:xfrm>
                <a:off x="7969295" y="6582508"/>
                <a:ext cx="152409" cy="486937"/>
                <a:chOff x="7966552" y="6582508"/>
                <a:chExt cx="152409" cy="486937"/>
              </a:xfrm>
            </p:grpSpPr>
            <p:cxnSp>
              <p:nvCxnSpPr>
                <p:cNvPr id="2246" name="Google Shape;2246;p42"/>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47" name="Google Shape;2247;p42"/>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48" name="Google Shape;2248;p42"/>
              <p:cNvGrpSpPr/>
              <p:nvPr/>
            </p:nvGrpSpPr>
            <p:grpSpPr>
              <a:xfrm>
                <a:off x="7288211" y="6582508"/>
                <a:ext cx="134946" cy="486937"/>
                <a:chOff x="7983725" y="6582508"/>
                <a:chExt cx="134946" cy="486937"/>
              </a:xfrm>
            </p:grpSpPr>
            <p:cxnSp>
              <p:nvCxnSpPr>
                <p:cNvPr id="2249" name="Google Shape;2249;p42"/>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50" name="Google Shape;2250;p42"/>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51" name="Google Shape;2251;p42"/>
              <p:cNvGrpSpPr/>
              <p:nvPr/>
            </p:nvGrpSpPr>
            <p:grpSpPr>
              <a:xfrm>
                <a:off x="6589663" y="6582508"/>
                <a:ext cx="152409" cy="486937"/>
                <a:chOff x="7983434" y="6582508"/>
                <a:chExt cx="152409" cy="486937"/>
              </a:xfrm>
            </p:grpSpPr>
            <p:cxnSp>
              <p:nvCxnSpPr>
                <p:cNvPr id="2252" name="Google Shape;2252;p42"/>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53" name="Google Shape;2253;p42"/>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54" name="Google Shape;2254;p42"/>
              <p:cNvGrpSpPr/>
              <p:nvPr/>
            </p:nvGrpSpPr>
            <p:grpSpPr>
              <a:xfrm>
                <a:off x="5891116" y="6582508"/>
                <a:ext cx="152410" cy="486937"/>
                <a:chOff x="7983144" y="6582508"/>
                <a:chExt cx="152410" cy="486937"/>
              </a:xfrm>
            </p:grpSpPr>
            <p:cxnSp>
              <p:nvCxnSpPr>
                <p:cNvPr id="2255" name="Google Shape;2255;p42"/>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56" name="Google Shape;2256;p42"/>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57" name="Google Shape;2257;p42"/>
              <p:cNvGrpSpPr/>
              <p:nvPr/>
            </p:nvGrpSpPr>
            <p:grpSpPr>
              <a:xfrm>
                <a:off x="5192568" y="6582508"/>
                <a:ext cx="152410" cy="486937"/>
                <a:chOff x="7982853" y="6582508"/>
                <a:chExt cx="152410" cy="486937"/>
              </a:xfrm>
            </p:grpSpPr>
            <p:cxnSp>
              <p:nvCxnSpPr>
                <p:cNvPr id="2258" name="Google Shape;2258;p42"/>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59" name="Google Shape;2259;p42"/>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60" name="Google Shape;2260;p42"/>
              <p:cNvGrpSpPr/>
              <p:nvPr/>
            </p:nvGrpSpPr>
            <p:grpSpPr>
              <a:xfrm>
                <a:off x="4495607" y="6582508"/>
                <a:ext cx="146060" cy="486937"/>
                <a:chOff x="7984149" y="6582508"/>
                <a:chExt cx="146060" cy="486937"/>
              </a:xfrm>
            </p:grpSpPr>
            <p:cxnSp>
              <p:nvCxnSpPr>
                <p:cNvPr id="2261" name="Google Shape;2261;p42"/>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62" name="Google Shape;2262;p42"/>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63" name="Google Shape;2263;p42"/>
              <p:cNvGrpSpPr/>
              <p:nvPr/>
            </p:nvGrpSpPr>
            <p:grpSpPr>
              <a:xfrm>
                <a:off x="3797059" y="6582508"/>
                <a:ext cx="152410" cy="486937"/>
                <a:chOff x="7983858" y="6582508"/>
                <a:chExt cx="152410" cy="486937"/>
              </a:xfrm>
            </p:grpSpPr>
            <p:cxnSp>
              <p:nvCxnSpPr>
                <p:cNvPr id="2264" name="Google Shape;2264;p42"/>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65" name="Google Shape;2265;p42"/>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66" name="Google Shape;2266;p42"/>
              <p:cNvGrpSpPr/>
              <p:nvPr/>
            </p:nvGrpSpPr>
            <p:grpSpPr>
              <a:xfrm>
                <a:off x="3098511" y="6582508"/>
                <a:ext cx="152410" cy="486937"/>
                <a:chOff x="7983567" y="6582508"/>
                <a:chExt cx="152410" cy="486937"/>
              </a:xfrm>
            </p:grpSpPr>
            <p:cxnSp>
              <p:nvCxnSpPr>
                <p:cNvPr id="2267" name="Google Shape;2267;p42"/>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68" name="Google Shape;2268;p42"/>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69" name="Google Shape;2269;p42"/>
              <p:cNvGrpSpPr/>
              <p:nvPr/>
            </p:nvGrpSpPr>
            <p:grpSpPr>
              <a:xfrm>
                <a:off x="2399963" y="6582508"/>
                <a:ext cx="152410" cy="486937"/>
                <a:chOff x="7983276" y="6582508"/>
                <a:chExt cx="152410" cy="486937"/>
              </a:xfrm>
            </p:grpSpPr>
            <p:cxnSp>
              <p:nvCxnSpPr>
                <p:cNvPr id="2270" name="Google Shape;2270;p42"/>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71" name="Google Shape;2271;p42"/>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72" name="Google Shape;2272;p42"/>
              <p:cNvGrpSpPr/>
              <p:nvPr/>
            </p:nvGrpSpPr>
            <p:grpSpPr>
              <a:xfrm>
                <a:off x="1718879" y="6582508"/>
                <a:ext cx="134946" cy="486937"/>
                <a:chOff x="8000449" y="6582508"/>
                <a:chExt cx="134946" cy="486937"/>
              </a:xfrm>
            </p:grpSpPr>
            <p:cxnSp>
              <p:nvCxnSpPr>
                <p:cNvPr id="2273" name="Google Shape;2273;p42"/>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74" name="Google Shape;2274;p42"/>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275" name="Google Shape;2275;p42"/>
              <p:cNvGrpSpPr/>
              <p:nvPr/>
            </p:nvGrpSpPr>
            <p:grpSpPr>
              <a:xfrm>
                <a:off x="1020330" y="6582508"/>
                <a:ext cx="152410" cy="486937"/>
                <a:chOff x="8000158" y="6582508"/>
                <a:chExt cx="152410" cy="486937"/>
              </a:xfrm>
            </p:grpSpPr>
            <p:cxnSp>
              <p:nvCxnSpPr>
                <p:cNvPr id="2276" name="Google Shape;2276;p42"/>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277" name="Google Shape;2277;p42"/>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cxnSp>
        <p:nvCxnSpPr>
          <p:cNvPr id="2278" name="Google Shape;2278;p42"/>
          <p:cNvCxnSpPr/>
          <p:nvPr/>
        </p:nvCxnSpPr>
        <p:spPr>
          <a:xfrm>
            <a:off x="734061" y="3131820"/>
            <a:ext cx="2435859" cy="0"/>
          </a:xfrm>
          <a:prstGeom prst="straightConnector1">
            <a:avLst/>
          </a:prstGeom>
          <a:noFill/>
          <a:ln cap="flat" cmpd="sng" w="9525">
            <a:solidFill>
              <a:schemeClr val="dk2"/>
            </a:solidFill>
            <a:prstDash val="solid"/>
            <a:round/>
            <a:headEnd len="sm" w="sm" type="none"/>
            <a:tailEnd len="sm" w="sm" type="none"/>
          </a:ln>
        </p:spPr>
      </p:cxnSp>
      <p:cxnSp>
        <p:nvCxnSpPr>
          <p:cNvPr id="2279" name="Google Shape;2279;p42"/>
          <p:cNvCxnSpPr/>
          <p:nvPr/>
        </p:nvCxnSpPr>
        <p:spPr>
          <a:xfrm>
            <a:off x="3416301" y="3131820"/>
            <a:ext cx="2435859" cy="0"/>
          </a:xfrm>
          <a:prstGeom prst="straightConnector1">
            <a:avLst/>
          </a:prstGeom>
          <a:noFill/>
          <a:ln cap="flat" cmpd="sng" w="9525">
            <a:solidFill>
              <a:schemeClr val="accent4"/>
            </a:solidFill>
            <a:prstDash val="solid"/>
            <a:round/>
            <a:headEnd len="sm" w="sm" type="none"/>
            <a:tailEnd len="sm" w="sm" type="none"/>
          </a:ln>
        </p:spPr>
      </p:cxnSp>
      <p:cxnSp>
        <p:nvCxnSpPr>
          <p:cNvPr id="2280" name="Google Shape;2280;p42"/>
          <p:cNvCxnSpPr/>
          <p:nvPr/>
        </p:nvCxnSpPr>
        <p:spPr>
          <a:xfrm>
            <a:off x="6118862" y="3131820"/>
            <a:ext cx="2433320" cy="0"/>
          </a:xfrm>
          <a:prstGeom prst="straightConnector1">
            <a:avLst/>
          </a:prstGeom>
          <a:noFill/>
          <a:ln cap="flat" cmpd="sng" w="9525">
            <a:solidFill>
              <a:schemeClr val="accent2"/>
            </a:solidFill>
            <a:prstDash val="solid"/>
            <a:round/>
            <a:headEnd len="sm" w="sm" type="none"/>
            <a:tailEnd len="sm" w="sm" type="none"/>
          </a:ln>
        </p:spPr>
      </p:cxnSp>
      <p:cxnSp>
        <p:nvCxnSpPr>
          <p:cNvPr id="2281" name="Google Shape;2281;p42"/>
          <p:cNvCxnSpPr/>
          <p:nvPr/>
        </p:nvCxnSpPr>
        <p:spPr>
          <a:xfrm>
            <a:off x="8778241" y="3131820"/>
            <a:ext cx="2435861" cy="0"/>
          </a:xfrm>
          <a:prstGeom prst="straightConnector1">
            <a:avLst/>
          </a:prstGeom>
          <a:noFill/>
          <a:ln cap="flat" cmpd="sng" w="9525">
            <a:solidFill>
              <a:schemeClr val="accent3"/>
            </a:solidFill>
            <a:prstDash val="solid"/>
            <a:round/>
            <a:headEnd len="sm" w="sm" type="none"/>
            <a:tailEnd len="sm" w="sm" type="none"/>
          </a:ln>
        </p:spPr>
      </p:cxnSp>
      <p:cxnSp>
        <p:nvCxnSpPr>
          <p:cNvPr id="2282" name="Google Shape;2282;p42"/>
          <p:cNvCxnSpPr/>
          <p:nvPr/>
        </p:nvCxnSpPr>
        <p:spPr>
          <a:xfrm>
            <a:off x="11460481" y="3131820"/>
            <a:ext cx="2435861" cy="0"/>
          </a:xfrm>
          <a:prstGeom prst="straightConnector1">
            <a:avLst/>
          </a:prstGeom>
          <a:noFill/>
          <a:ln cap="flat" cmpd="sng" w="9525">
            <a:solidFill>
              <a:schemeClr val="accent1"/>
            </a:solidFill>
            <a:prstDash val="solid"/>
            <a:round/>
            <a:headEnd len="sm" w="sm" type="none"/>
            <a:tailEnd len="sm" w="sm" type="none"/>
          </a:ln>
        </p:spPr>
      </p:cxnSp>
      <p:sp>
        <p:nvSpPr>
          <p:cNvPr id="2283" name="Google Shape;2283;p42"/>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284" name="Google Shape;2284;p42"/>
          <p:cNvSpPr txBox="1"/>
          <p:nvPr>
            <p:ph idx="1" type="body"/>
          </p:nvPr>
        </p:nvSpPr>
        <p:spPr>
          <a:xfrm>
            <a:off x="732372" y="4457701"/>
            <a:ext cx="2437467" cy="3221353"/>
          </a:xfrm>
          <a:prstGeom prst="rect">
            <a:avLst/>
          </a:prstGeom>
          <a:solidFill>
            <a:schemeClr val="dk2"/>
          </a:solidFill>
          <a:ln>
            <a:noFill/>
          </a:ln>
        </p:spPr>
        <p:txBody>
          <a:bodyPr anchorCtr="0" anchor="t" bIns="130600" lIns="130600" spcFirstLastPara="1" rIns="130600" wrap="square" tIns="130600">
            <a:noAutofit/>
          </a:bodyPr>
          <a:lstStyle>
            <a:lvl1pPr indent="-330200" lvl="0" marL="4572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1pPr>
            <a:lvl2pPr indent="-330200" lvl="1" marL="9144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2pPr>
            <a:lvl3pPr indent="-330200" lvl="2" marL="13716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3pPr>
            <a:lvl4pPr indent="-330200" lvl="3" marL="18288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4pPr>
            <a:lvl5pPr indent="-330200" lvl="4" marL="22860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5pPr>
            <a:lvl6pPr indent="-342900" lvl="5" marL="2743200" algn="l">
              <a:spcBef>
                <a:spcPts val="857"/>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85" name="Google Shape;2285;p42"/>
          <p:cNvSpPr txBox="1"/>
          <p:nvPr>
            <p:ph idx="2" type="body"/>
          </p:nvPr>
        </p:nvSpPr>
        <p:spPr>
          <a:xfrm>
            <a:off x="3413681" y="4457701"/>
            <a:ext cx="2437467" cy="3221353"/>
          </a:xfrm>
          <a:prstGeom prst="rect">
            <a:avLst/>
          </a:prstGeom>
          <a:solidFill>
            <a:schemeClr val="accent4"/>
          </a:solidFill>
          <a:ln>
            <a:noFill/>
          </a:ln>
        </p:spPr>
        <p:txBody>
          <a:bodyPr anchorCtr="0" anchor="t" bIns="130600" lIns="130600" spcFirstLastPara="1" rIns="130600" wrap="square" tIns="130600">
            <a:noAutofit/>
          </a:bodyPr>
          <a:lstStyle>
            <a:lvl1pPr indent="-330200" lvl="0" marL="4572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1pPr>
            <a:lvl2pPr indent="-330200" lvl="1" marL="9144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2pPr>
            <a:lvl3pPr indent="-330200" lvl="2" marL="13716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3pPr>
            <a:lvl4pPr indent="-330200" lvl="3" marL="18288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4pPr>
            <a:lvl5pPr indent="-330200" lvl="4" marL="22860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5pPr>
            <a:lvl6pPr indent="-342900" lvl="5" marL="2743200" algn="l">
              <a:spcBef>
                <a:spcPts val="857"/>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86" name="Google Shape;2286;p42"/>
          <p:cNvSpPr txBox="1"/>
          <p:nvPr>
            <p:ph idx="3" type="body"/>
          </p:nvPr>
        </p:nvSpPr>
        <p:spPr>
          <a:xfrm>
            <a:off x="6115382" y="4457701"/>
            <a:ext cx="2437467" cy="3221353"/>
          </a:xfrm>
          <a:prstGeom prst="rect">
            <a:avLst/>
          </a:prstGeom>
          <a:solidFill>
            <a:schemeClr val="accent2"/>
          </a:solidFill>
          <a:ln>
            <a:noFill/>
          </a:ln>
        </p:spPr>
        <p:txBody>
          <a:bodyPr anchorCtr="0" anchor="t" bIns="130600" lIns="130600" spcFirstLastPara="1" rIns="130600" wrap="square" tIns="130600">
            <a:noAutofit/>
          </a:bodyPr>
          <a:lstStyle>
            <a:lvl1pPr indent="-330200" lvl="0" marL="4572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1pPr>
            <a:lvl2pPr indent="-330200" lvl="1" marL="9144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2pPr>
            <a:lvl3pPr indent="-330200" lvl="2" marL="13716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3pPr>
            <a:lvl4pPr indent="-330200" lvl="3" marL="18288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4pPr>
            <a:lvl5pPr indent="-330200" lvl="4" marL="22860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5pPr>
            <a:lvl6pPr indent="-342900" lvl="5" marL="2743200" algn="l">
              <a:spcBef>
                <a:spcPts val="857"/>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87" name="Google Shape;2287;p42"/>
          <p:cNvSpPr txBox="1"/>
          <p:nvPr>
            <p:ph idx="4" type="body"/>
          </p:nvPr>
        </p:nvSpPr>
        <p:spPr>
          <a:xfrm>
            <a:off x="8776297" y="4457701"/>
            <a:ext cx="2437467" cy="3221353"/>
          </a:xfrm>
          <a:prstGeom prst="rect">
            <a:avLst/>
          </a:prstGeom>
          <a:solidFill>
            <a:schemeClr val="accent3"/>
          </a:solidFill>
          <a:ln>
            <a:noFill/>
          </a:ln>
        </p:spPr>
        <p:txBody>
          <a:bodyPr anchorCtr="0" anchor="t" bIns="130600" lIns="130600" spcFirstLastPara="1" rIns="130600" wrap="square" tIns="130600">
            <a:noAutofit/>
          </a:bodyPr>
          <a:lstStyle>
            <a:lvl1pPr indent="-330200" lvl="0" marL="4572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1pPr>
            <a:lvl2pPr indent="-330200" lvl="1" marL="9144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2pPr>
            <a:lvl3pPr indent="-330200" lvl="2" marL="13716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3pPr>
            <a:lvl4pPr indent="-330200" lvl="3" marL="18288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4pPr>
            <a:lvl5pPr indent="-330200" lvl="4" marL="22860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5pPr>
            <a:lvl6pPr indent="-342900" lvl="5" marL="2743200" algn="l">
              <a:spcBef>
                <a:spcPts val="857"/>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88" name="Google Shape;2288;p42"/>
          <p:cNvSpPr txBox="1"/>
          <p:nvPr>
            <p:ph idx="5" type="body"/>
          </p:nvPr>
        </p:nvSpPr>
        <p:spPr>
          <a:xfrm>
            <a:off x="11457604" y="4457701"/>
            <a:ext cx="2437467" cy="3221353"/>
          </a:xfrm>
          <a:prstGeom prst="rect">
            <a:avLst/>
          </a:prstGeom>
          <a:solidFill>
            <a:schemeClr val="accent1"/>
          </a:solidFill>
          <a:ln>
            <a:noFill/>
          </a:ln>
        </p:spPr>
        <p:txBody>
          <a:bodyPr anchorCtr="0" anchor="t" bIns="130600" lIns="130600" spcFirstLastPara="1" rIns="130600" wrap="square" tIns="130600">
            <a:noAutofit/>
          </a:bodyPr>
          <a:lstStyle>
            <a:lvl1pPr indent="-330200" lvl="0" marL="4572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1pPr>
            <a:lvl2pPr indent="-330200" lvl="1" marL="9144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2pPr>
            <a:lvl3pPr indent="-330200" lvl="2" marL="13716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3pPr>
            <a:lvl4pPr indent="-330200" lvl="3" marL="18288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4pPr>
            <a:lvl5pPr indent="-330200" lvl="4" marL="2286000" algn="l">
              <a:lnSpc>
                <a:spcPct val="95000"/>
              </a:lnSpc>
              <a:spcBef>
                <a:spcPts val="857"/>
              </a:spcBef>
              <a:spcAft>
                <a:spcPts val="0"/>
              </a:spcAft>
              <a:buClr>
                <a:schemeClr val="lt1"/>
              </a:buClr>
              <a:buSzPts val="1600"/>
              <a:buFont typeface="Arial"/>
              <a:buChar char="+"/>
              <a:defRPr i="1" sz="1600">
                <a:solidFill>
                  <a:schemeClr val="lt1"/>
                </a:solidFill>
                <a:latin typeface="Calibri"/>
                <a:ea typeface="Calibri"/>
                <a:cs typeface="Calibri"/>
                <a:sym typeface="Calibri"/>
              </a:defRPr>
            </a:lvl5pPr>
            <a:lvl6pPr indent="-342900" lvl="5" marL="2743200" algn="l">
              <a:spcBef>
                <a:spcPts val="857"/>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89" name="Google Shape;2289;p42"/>
          <p:cNvSpPr txBox="1"/>
          <p:nvPr>
            <p:ph idx="6" type="body"/>
          </p:nvPr>
        </p:nvSpPr>
        <p:spPr>
          <a:xfrm>
            <a:off x="3413760" y="3314968"/>
            <a:ext cx="2438400" cy="1142732"/>
          </a:xfrm>
          <a:prstGeom prst="rect">
            <a:avLst/>
          </a:prstGeom>
          <a:noFill/>
          <a:ln>
            <a:noFill/>
          </a:ln>
        </p:spPr>
        <p:txBody>
          <a:bodyPr anchorCtr="0" anchor="t" bIns="0" lIns="0" spcFirstLastPara="1" rIns="0" wrap="square" tIns="0">
            <a:noAutofit/>
          </a:bodyPr>
          <a:lstStyle>
            <a:lvl1pPr indent="-393700" lvl="0" marL="457200" algn="l">
              <a:lnSpc>
                <a:spcPct val="95000"/>
              </a:lnSpc>
              <a:spcBef>
                <a:spcPts val="857"/>
              </a:spcBef>
              <a:spcAft>
                <a:spcPts val="0"/>
              </a:spcAft>
              <a:buClr>
                <a:schemeClr val="accent4"/>
              </a:buClr>
              <a:buSzPts val="2600"/>
              <a:buChar char="​"/>
              <a:defRPr i="0" sz="2600">
                <a:solidFill>
                  <a:schemeClr val="accent4"/>
                </a:solidFill>
                <a:latin typeface="Calibri"/>
                <a:ea typeface="Calibri"/>
                <a:cs typeface="Calibri"/>
                <a:sym typeface="Calibri"/>
              </a:defRPr>
            </a:lvl1pPr>
            <a:lvl2pPr indent="-336550" lvl="1" marL="914400" algn="l">
              <a:lnSpc>
                <a:spcPct val="85000"/>
              </a:lnSpc>
              <a:spcBef>
                <a:spcPts val="857"/>
              </a:spcBef>
              <a:spcAft>
                <a:spcPts val="0"/>
              </a:spcAft>
              <a:buClr>
                <a:srgbClr val="BFBFBF"/>
              </a:buClr>
              <a:buSzPts val="1700"/>
              <a:buChar char="​"/>
              <a:defRPr sz="1700">
                <a:solidFill>
                  <a:srgbClr val="BFBFBF"/>
                </a:solidFill>
                <a:latin typeface="Calibri"/>
                <a:ea typeface="Calibri"/>
                <a:cs typeface="Calibri"/>
                <a:sym typeface="Calibri"/>
              </a:defRPr>
            </a:lvl2pPr>
            <a:lvl3pPr indent="-336550" lvl="2" marL="1371600" algn="l">
              <a:lnSpc>
                <a:spcPct val="100000"/>
              </a:lnSpc>
              <a:spcBef>
                <a:spcPts val="857"/>
              </a:spcBef>
              <a:spcAft>
                <a:spcPts val="0"/>
              </a:spcAft>
              <a:buClr>
                <a:srgbClr val="BFBFBF"/>
              </a:buClr>
              <a:buSzPts val="1700"/>
              <a:buChar char="​"/>
              <a:defRPr sz="1700">
                <a:solidFill>
                  <a:srgbClr val="BFBFBF"/>
                </a:solidFill>
              </a:defRPr>
            </a:lvl3pPr>
            <a:lvl4pPr indent="-336550" lvl="3" marL="1828800" algn="l">
              <a:lnSpc>
                <a:spcPct val="100000"/>
              </a:lnSpc>
              <a:spcBef>
                <a:spcPts val="857"/>
              </a:spcBef>
              <a:spcAft>
                <a:spcPts val="0"/>
              </a:spcAft>
              <a:buClr>
                <a:srgbClr val="BFBFBF"/>
              </a:buClr>
              <a:buSzPts val="1700"/>
              <a:buChar char="​"/>
              <a:defRPr sz="1700">
                <a:solidFill>
                  <a:srgbClr val="BFBFBF"/>
                </a:solidFill>
              </a:defRPr>
            </a:lvl4pPr>
            <a:lvl5pPr indent="-336550" lvl="4" marL="2286000" algn="l">
              <a:lnSpc>
                <a:spcPct val="100000"/>
              </a:lnSpc>
              <a:spcBef>
                <a:spcPts val="857"/>
              </a:spcBef>
              <a:spcAft>
                <a:spcPts val="0"/>
              </a:spcAft>
              <a:buClr>
                <a:srgbClr val="BFBFBF"/>
              </a:buClr>
              <a:buSzPts val="1700"/>
              <a:buChar char="​"/>
              <a:defRPr sz="1700">
                <a:solidFill>
                  <a:srgbClr val="BFBFB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90" name="Google Shape;2290;p42"/>
          <p:cNvSpPr txBox="1"/>
          <p:nvPr>
            <p:ph idx="7" type="body"/>
          </p:nvPr>
        </p:nvSpPr>
        <p:spPr>
          <a:xfrm>
            <a:off x="735328" y="3314968"/>
            <a:ext cx="2438400" cy="1142732"/>
          </a:xfrm>
          <a:prstGeom prst="rect">
            <a:avLst/>
          </a:prstGeom>
          <a:noFill/>
          <a:ln>
            <a:noFill/>
          </a:ln>
        </p:spPr>
        <p:txBody>
          <a:bodyPr anchorCtr="0" anchor="t" bIns="0" lIns="0" spcFirstLastPara="1" rIns="0" wrap="square" tIns="0">
            <a:noAutofit/>
          </a:bodyPr>
          <a:lstStyle>
            <a:lvl1pPr indent="-393700" lvl="0" marL="457200" algn="l">
              <a:lnSpc>
                <a:spcPct val="95000"/>
              </a:lnSpc>
              <a:spcBef>
                <a:spcPts val="857"/>
              </a:spcBef>
              <a:spcAft>
                <a:spcPts val="0"/>
              </a:spcAft>
              <a:buClr>
                <a:schemeClr val="dk2"/>
              </a:buClr>
              <a:buSzPts val="2600"/>
              <a:buChar char="​"/>
              <a:defRPr i="0" sz="2600">
                <a:solidFill>
                  <a:schemeClr val="dk2"/>
                </a:solidFill>
                <a:latin typeface="Calibri"/>
                <a:ea typeface="Calibri"/>
                <a:cs typeface="Calibri"/>
                <a:sym typeface="Calibri"/>
              </a:defRPr>
            </a:lvl1pPr>
            <a:lvl2pPr indent="-336550" lvl="1" marL="914400" algn="l">
              <a:lnSpc>
                <a:spcPct val="85000"/>
              </a:lnSpc>
              <a:spcBef>
                <a:spcPts val="857"/>
              </a:spcBef>
              <a:spcAft>
                <a:spcPts val="0"/>
              </a:spcAft>
              <a:buClr>
                <a:srgbClr val="BFBFBF"/>
              </a:buClr>
              <a:buSzPts val="1700"/>
              <a:buChar char="​"/>
              <a:defRPr sz="1700">
                <a:solidFill>
                  <a:srgbClr val="BFBFBF"/>
                </a:solidFill>
                <a:latin typeface="Calibri"/>
                <a:ea typeface="Calibri"/>
                <a:cs typeface="Calibri"/>
                <a:sym typeface="Calibri"/>
              </a:defRPr>
            </a:lvl2pPr>
            <a:lvl3pPr indent="-336550" lvl="2" marL="1371600" algn="l">
              <a:lnSpc>
                <a:spcPct val="100000"/>
              </a:lnSpc>
              <a:spcBef>
                <a:spcPts val="857"/>
              </a:spcBef>
              <a:spcAft>
                <a:spcPts val="0"/>
              </a:spcAft>
              <a:buClr>
                <a:srgbClr val="BFBFBF"/>
              </a:buClr>
              <a:buSzPts val="1700"/>
              <a:buChar char="​"/>
              <a:defRPr sz="1700">
                <a:solidFill>
                  <a:srgbClr val="BFBFBF"/>
                </a:solidFill>
              </a:defRPr>
            </a:lvl3pPr>
            <a:lvl4pPr indent="-336550" lvl="3" marL="1828800" algn="l">
              <a:lnSpc>
                <a:spcPct val="100000"/>
              </a:lnSpc>
              <a:spcBef>
                <a:spcPts val="857"/>
              </a:spcBef>
              <a:spcAft>
                <a:spcPts val="0"/>
              </a:spcAft>
              <a:buClr>
                <a:srgbClr val="BFBFBF"/>
              </a:buClr>
              <a:buSzPts val="1700"/>
              <a:buChar char="​"/>
              <a:defRPr sz="1700">
                <a:solidFill>
                  <a:srgbClr val="BFBFBF"/>
                </a:solidFill>
              </a:defRPr>
            </a:lvl4pPr>
            <a:lvl5pPr indent="-336550" lvl="4" marL="2286000" algn="l">
              <a:lnSpc>
                <a:spcPct val="100000"/>
              </a:lnSpc>
              <a:spcBef>
                <a:spcPts val="857"/>
              </a:spcBef>
              <a:spcAft>
                <a:spcPts val="0"/>
              </a:spcAft>
              <a:buClr>
                <a:srgbClr val="BFBFBF"/>
              </a:buClr>
              <a:buSzPts val="1700"/>
              <a:buChar char="​"/>
              <a:defRPr sz="1700">
                <a:solidFill>
                  <a:srgbClr val="BFBFB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91" name="Google Shape;2291;p42"/>
          <p:cNvSpPr txBox="1"/>
          <p:nvPr>
            <p:ph idx="8" type="body"/>
          </p:nvPr>
        </p:nvSpPr>
        <p:spPr>
          <a:xfrm>
            <a:off x="6114448" y="3314968"/>
            <a:ext cx="2438400" cy="1142732"/>
          </a:xfrm>
          <a:prstGeom prst="rect">
            <a:avLst/>
          </a:prstGeom>
          <a:noFill/>
          <a:ln>
            <a:noFill/>
          </a:ln>
        </p:spPr>
        <p:txBody>
          <a:bodyPr anchorCtr="0" anchor="t" bIns="0" lIns="0" spcFirstLastPara="1" rIns="0" wrap="square" tIns="0">
            <a:noAutofit/>
          </a:bodyPr>
          <a:lstStyle>
            <a:lvl1pPr indent="-393700" lvl="0" marL="457200" algn="l">
              <a:lnSpc>
                <a:spcPct val="95000"/>
              </a:lnSpc>
              <a:spcBef>
                <a:spcPts val="857"/>
              </a:spcBef>
              <a:spcAft>
                <a:spcPts val="0"/>
              </a:spcAft>
              <a:buClr>
                <a:schemeClr val="accent2"/>
              </a:buClr>
              <a:buSzPts val="2600"/>
              <a:buChar char="​"/>
              <a:defRPr i="0" sz="2600">
                <a:solidFill>
                  <a:schemeClr val="accent2"/>
                </a:solidFill>
                <a:latin typeface="Calibri"/>
                <a:ea typeface="Calibri"/>
                <a:cs typeface="Calibri"/>
                <a:sym typeface="Calibri"/>
              </a:defRPr>
            </a:lvl1pPr>
            <a:lvl2pPr indent="-336550" lvl="1" marL="914400" algn="l">
              <a:lnSpc>
                <a:spcPct val="85000"/>
              </a:lnSpc>
              <a:spcBef>
                <a:spcPts val="857"/>
              </a:spcBef>
              <a:spcAft>
                <a:spcPts val="0"/>
              </a:spcAft>
              <a:buClr>
                <a:srgbClr val="BFBFBF"/>
              </a:buClr>
              <a:buSzPts val="1700"/>
              <a:buChar char="​"/>
              <a:defRPr sz="1700">
                <a:solidFill>
                  <a:srgbClr val="BFBFBF"/>
                </a:solidFill>
                <a:latin typeface="Calibri"/>
                <a:ea typeface="Calibri"/>
                <a:cs typeface="Calibri"/>
                <a:sym typeface="Calibri"/>
              </a:defRPr>
            </a:lvl2pPr>
            <a:lvl3pPr indent="-336550" lvl="2" marL="1371600" algn="l">
              <a:lnSpc>
                <a:spcPct val="100000"/>
              </a:lnSpc>
              <a:spcBef>
                <a:spcPts val="857"/>
              </a:spcBef>
              <a:spcAft>
                <a:spcPts val="0"/>
              </a:spcAft>
              <a:buClr>
                <a:srgbClr val="BFBFBF"/>
              </a:buClr>
              <a:buSzPts val="1700"/>
              <a:buChar char="​"/>
              <a:defRPr sz="1700">
                <a:solidFill>
                  <a:srgbClr val="BFBFBF"/>
                </a:solidFill>
              </a:defRPr>
            </a:lvl3pPr>
            <a:lvl4pPr indent="-336550" lvl="3" marL="1828800" algn="l">
              <a:lnSpc>
                <a:spcPct val="100000"/>
              </a:lnSpc>
              <a:spcBef>
                <a:spcPts val="857"/>
              </a:spcBef>
              <a:spcAft>
                <a:spcPts val="0"/>
              </a:spcAft>
              <a:buClr>
                <a:srgbClr val="BFBFBF"/>
              </a:buClr>
              <a:buSzPts val="1700"/>
              <a:buChar char="​"/>
              <a:defRPr sz="1700">
                <a:solidFill>
                  <a:srgbClr val="BFBFBF"/>
                </a:solidFill>
              </a:defRPr>
            </a:lvl4pPr>
            <a:lvl5pPr indent="-336550" lvl="4" marL="2286000" algn="l">
              <a:lnSpc>
                <a:spcPct val="100000"/>
              </a:lnSpc>
              <a:spcBef>
                <a:spcPts val="857"/>
              </a:spcBef>
              <a:spcAft>
                <a:spcPts val="0"/>
              </a:spcAft>
              <a:buClr>
                <a:srgbClr val="BFBFBF"/>
              </a:buClr>
              <a:buSzPts val="1700"/>
              <a:buChar char="​"/>
              <a:defRPr sz="1700">
                <a:solidFill>
                  <a:srgbClr val="BFBFB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92" name="Google Shape;2292;p42"/>
          <p:cNvSpPr txBox="1"/>
          <p:nvPr>
            <p:ph idx="9" type="body"/>
          </p:nvPr>
        </p:nvSpPr>
        <p:spPr>
          <a:xfrm>
            <a:off x="8775363" y="3314968"/>
            <a:ext cx="2438400" cy="1142732"/>
          </a:xfrm>
          <a:prstGeom prst="rect">
            <a:avLst/>
          </a:prstGeom>
          <a:noFill/>
          <a:ln>
            <a:noFill/>
          </a:ln>
        </p:spPr>
        <p:txBody>
          <a:bodyPr anchorCtr="0" anchor="t" bIns="0" lIns="0" spcFirstLastPara="1" rIns="0" wrap="square" tIns="0">
            <a:noAutofit/>
          </a:bodyPr>
          <a:lstStyle>
            <a:lvl1pPr indent="-393700" lvl="0" marL="457200" algn="l">
              <a:lnSpc>
                <a:spcPct val="95000"/>
              </a:lnSpc>
              <a:spcBef>
                <a:spcPts val="857"/>
              </a:spcBef>
              <a:spcAft>
                <a:spcPts val="0"/>
              </a:spcAft>
              <a:buClr>
                <a:schemeClr val="accent3"/>
              </a:buClr>
              <a:buSzPts val="2600"/>
              <a:buChar char="​"/>
              <a:defRPr i="0" sz="2600">
                <a:solidFill>
                  <a:schemeClr val="accent3"/>
                </a:solidFill>
                <a:latin typeface="Calibri"/>
                <a:ea typeface="Calibri"/>
                <a:cs typeface="Calibri"/>
                <a:sym typeface="Calibri"/>
              </a:defRPr>
            </a:lvl1pPr>
            <a:lvl2pPr indent="-336550" lvl="1" marL="914400" algn="l">
              <a:lnSpc>
                <a:spcPct val="85000"/>
              </a:lnSpc>
              <a:spcBef>
                <a:spcPts val="857"/>
              </a:spcBef>
              <a:spcAft>
                <a:spcPts val="0"/>
              </a:spcAft>
              <a:buClr>
                <a:srgbClr val="BFBFBF"/>
              </a:buClr>
              <a:buSzPts val="1700"/>
              <a:buChar char="​"/>
              <a:defRPr sz="1700">
                <a:solidFill>
                  <a:srgbClr val="BFBFBF"/>
                </a:solidFill>
                <a:latin typeface="Calibri"/>
                <a:ea typeface="Calibri"/>
                <a:cs typeface="Calibri"/>
                <a:sym typeface="Calibri"/>
              </a:defRPr>
            </a:lvl2pPr>
            <a:lvl3pPr indent="-336550" lvl="2" marL="1371600" algn="l">
              <a:lnSpc>
                <a:spcPct val="100000"/>
              </a:lnSpc>
              <a:spcBef>
                <a:spcPts val="857"/>
              </a:spcBef>
              <a:spcAft>
                <a:spcPts val="0"/>
              </a:spcAft>
              <a:buClr>
                <a:srgbClr val="BFBFBF"/>
              </a:buClr>
              <a:buSzPts val="1700"/>
              <a:buChar char="​"/>
              <a:defRPr sz="1700">
                <a:solidFill>
                  <a:srgbClr val="BFBFBF"/>
                </a:solidFill>
              </a:defRPr>
            </a:lvl3pPr>
            <a:lvl4pPr indent="-336550" lvl="3" marL="1828800" algn="l">
              <a:lnSpc>
                <a:spcPct val="100000"/>
              </a:lnSpc>
              <a:spcBef>
                <a:spcPts val="857"/>
              </a:spcBef>
              <a:spcAft>
                <a:spcPts val="0"/>
              </a:spcAft>
              <a:buClr>
                <a:srgbClr val="BFBFBF"/>
              </a:buClr>
              <a:buSzPts val="1700"/>
              <a:buChar char="​"/>
              <a:defRPr sz="1700">
                <a:solidFill>
                  <a:srgbClr val="BFBFBF"/>
                </a:solidFill>
              </a:defRPr>
            </a:lvl4pPr>
            <a:lvl5pPr indent="-336550" lvl="4" marL="2286000" algn="l">
              <a:lnSpc>
                <a:spcPct val="100000"/>
              </a:lnSpc>
              <a:spcBef>
                <a:spcPts val="857"/>
              </a:spcBef>
              <a:spcAft>
                <a:spcPts val="0"/>
              </a:spcAft>
              <a:buClr>
                <a:srgbClr val="BFBFBF"/>
              </a:buClr>
              <a:buSzPts val="1700"/>
              <a:buChar char="​"/>
              <a:defRPr sz="1700">
                <a:solidFill>
                  <a:srgbClr val="BFBFB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93" name="Google Shape;2293;p42"/>
          <p:cNvSpPr txBox="1"/>
          <p:nvPr>
            <p:ph idx="13" type="body"/>
          </p:nvPr>
        </p:nvSpPr>
        <p:spPr>
          <a:xfrm>
            <a:off x="11456670" y="3314968"/>
            <a:ext cx="2438400" cy="1142732"/>
          </a:xfrm>
          <a:prstGeom prst="rect">
            <a:avLst/>
          </a:prstGeom>
          <a:noFill/>
          <a:ln>
            <a:noFill/>
          </a:ln>
        </p:spPr>
        <p:txBody>
          <a:bodyPr anchorCtr="0" anchor="t" bIns="0" lIns="0" spcFirstLastPara="1" rIns="0" wrap="square" tIns="0">
            <a:noAutofit/>
          </a:bodyPr>
          <a:lstStyle>
            <a:lvl1pPr indent="-393700" lvl="0" marL="457200" algn="l">
              <a:lnSpc>
                <a:spcPct val="95000"/>
              </a:lnSpc>
              <a:spcBef>
                <a:spcPts val="857"/>
              </a:spcBef>
              <a:spcAft>
                <a:spcPts val="0"/>
              </a:spcAft>
              <a:buClr>
                <a:schemeClr val="accent1"/>
              </a:buClr>
              <a:buSzPts val="2600"/>
              <a:buChar char="​"/>
              <a:defRPr i="0" sz="2600">
                <a:solidFill>
                  <a:schemeClr val="accent1"/>
                </a:solidFill>
                <a:latin typeface="Calibri"/>
                <a:ea typeface="Calibri"/>
                <a:cs typeface="Calibri"/>
                <a:sym typeface="Calibri"/>
              </a:defRPr>
            </a:lvl1pPr>
            <a:lvl2pPr indent="-336550" lvl="1" marL="914400" algn="l">
              <a:lnSpc>
                <a:spcPct val="85000"/>
              </a:lnSpc>
              <a:spcBef>
                <a:spcPts val="857"/>
              </a:spcBef>
              <a:spcAft>
                <a:spcPts val="0"/>
              </a:spcAft>
              <a:buClr>
                <a:srgbClr val="BFBFBF"/>
              </a:buClr>
              <a:buSzPts val="1700"/>
              <a:buChar char="​"/>
              <a:defRPr sz="1700">
                <a:solidFill>
                  <a:srgbClr val="BFBFBF"/>
                </a:solidFill>
                <a:latin typeface="Calibri"/>
                <a:ea typeface="Calibri"/>
                <a:cs typeface="Calibri"/>
                <a:sym typeface="Calibri"/>
              </a:defRPr>
            </a:lvl2pPr>
            <a:lvl3pPr indent="-336550" lvl="2" marL="1371600" algn="l">
              <a:lnSpc>
                <a:spcPct val="100000"/>
              </a:lnSpc>
              <a:spcBef>
                <a:spcPts val="857"/>
              </a:spcBef>
              <a:spcAft>
                <a:spcPts val="0"/>
              </a:spcAft>
              <a:buClr>
                <a:srgbClr val="BFBFBF"/>
              </a:buClr>
              <a:buSzPts val="1700"/>
              <a:buChar char="​"/>
              <a:defRPr sz="1700">
                <a:solidFill>
                  <a:srgbClr val="BFBFBF"/>
                </a:solidFill>
              </a:defRPr>
            </a:lvl3pPr>
            <a:lvl4pPr indent="-336550" lvl="3" marL="1828800" algn="l">
              <a:lnSpc>
                <a:spcPct val="100000"/>
              </a:lnSpc>
              <a:spcBef>
                <a:spcPts val="857"/>
              </a:spcBef>
              <a:spcAft>
                <a:spcPts val="0"/>
              </a:spcAft>
              <a:buClr>
                <a:srgbClr val="BFBFBF"/>
              </a:buClr>
              <a:buSzPts val="1700"/>
              <a:buChar char="​"/>
              <a:defRPr sz="1700">
                <a:solidFill>
                  <a:srgbClr val="BFBFBF"/>
                </a:solidFill>
              </a:defRPr>
            </a:lvl4pPr>
            <a:lvl5pPr indent="-336550" lvl="4" marL="2286000" algn="l">
              <a:lnSpc>
                <a:spcPct val="100000"/>
              </a:lnSpc>
              <a:spcBef>
                <a:spcPts val="857"/>
              </a:spcBef>
              <a:spcAft>
                <a:spcPts val="0"/>
              </a:spcAft>
              <a:buClr>
                <a:srgbClr val="BFBFBF"/>
              </a:buClr>
              <a:buSzPts val="1700"/>
              <a:buChar char="​"/>
              <a:defRPr sz="1700">
                <a:solidFill>
                  <a:srgbClr val="BFBFB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94" name="Google Shape;2294;p42"/>
          <p:cNvSpPr txBox="1"/>
          <p:nvPr>
            <p:ph idx="14" type="body"/>
          </p:nvPr>
        </p:nvSpPr>
        <p:spPr>
          <a:xfrm>
            <a:off x="3416637" y="2178227"/>
            <a:ext cx="2435523" cy="953592"/>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0"/>
              </a:spcBef>
              <a:spcAft>
                <a:spcPts val="0"/>
              </a:spcAft>
              <a:buClr>
                <a:schemeClr val="accent4"/>
              </a:buClr>
              <a:buSzPts val="7700"/>
              <a:buNone/>
              <a:defRPr b="1" i="0" sz="7700">
                <a:solidFill>
                  <a:schemeClr val="accent4"/>
                </a:solidFill>
                <a:latin typeface="Calibri"/>
                <a:ea typeface="Calibri"/>
                <a:cs typeface="Calibri"/>
                <a:sym typeface="Calibri"/>
              </a:defRPr>
            </a:lvl1pPr>
            <a:lvl2pPr indent="-228600" lvl="1" marL="914400" algn="l">
              <a:spcBef>
                <a:spcPts val="0"/>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2295" name="Google Shape;2295;p42"/>
          <p:cNvSpPr txBox="1"/>
          <p:nvPr>
            <p:ph idx="15" type="body"/>
          </p:nvPr>
        </p:nvSpPr>
        <p:spPr>
          <a:xfrm>
            <a:off x="6096000" y="2178227"/>
            <a:ext cx="2435523" cy="953592"/>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0"/>
              </a:spcBef>
              <a:spcAft>
                <a:spcPts val="0"/>
              </a:spcAft>
              <a:buClr>
                <a:schemeClr val="accent2"/>
              </a:buClr>
              <a:buSzPts val="7700"/>
              <a:buNone/>
              <a:defRPr b="1" i="0" sz="7700">
                <a:solidFill>
                  <a:schemeClr val="accent2"/>
                </a:solidFill>
                <a:latin typeface="Calibri"/>
                <a:ea typeface="Calibri"/>
                <a:cs typeface="Calibri"/>
                <a:sym typeface="Calibri"/>
              </a:defRPr>
            </a:lvl1pPr>
            <a:lvl2pPr indent="-228600" lvl="1" marL="914400" algn="l">
              <a:spcBef>
                <a:spcPts val="0"/>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2296" name="Google Shape;2296;p42"/>
          <p:cNvSpPr txBox="1"/>
          <p:nvPr>
            <p:ph idx="16" type="body"/>
          </p:nvPr>
        </p:nvSpPr>
        <p:spPr>
          <a:xfrm>
            <a:off x="8778240" y="2178227"/>
            <a:ext cx="2435523" cy="953592"/>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0"/>
              </a:spcBef>
              <a:spcAft>
                <a:spcPts val="0"/>
              </a:spcAft>
              <a:buClr>
                <a:schemeClr val="accent3"/>
              </a:buClr>
              <a:buSzPts val="7700"/>
              <a:buNone/>
              <a:defRPr b="1" i="0" sz="7700">
                <a:solidFill>
                  <a:schemeClr val="accent3"/>
                </a:solidFill>
                <a:latin typeface="Calibri"/>
                <a:ea typeface="Calibri"/>
                <a:cs typeface="Calibri"/>
                <a:sym typeface="Calibri"/>
              </a:defRPr>
            </a:lvl1pPr>
            <a:lvl2pPr indent="-228600" lvl="1" marL="914400" algn="l">
              <a:spcBef>
                <a:spcPts val="0"/>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2297" name="Google Shape;2297;p42"/>
          <p:cNvSpPr txBox="1"/>
          <p:nvPr>
            <p:ph idx="17" type="body"/>
          </p:nvPr>
        </p:nvSpPr>
        <p:spPr>
          <a:xfrm>
            <a:off x="11469859" y="2178227"/>
            <a:ext cx="2435523" cy="953592"/>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0"/>
              </a:spcBef>
              <a:spcAft>
                <a:spcPts val="0"/>
              </a:spcAft>
              <a:buClr>
                <a:schemeClr val="accent1"/>
              </a:buClr>
              <a:buSzPts val="7700"/>
              <a:buNone/>
              <a:defRPr b="1" i="0" sz="7700">
                <a:solidFill>
                  <a:schemeClr val="accent1"/>
                </a:solidFill>
                <a:latin typeface="Calibri"/>
                <a:ea typeface="Calibri"/>
                <a:cs typeface="Calibri"/>
                <a:sym typeface="Calibri"/>
              </a:defRPr>
            </a:lvl1pPr>
            <a:lvl2pPr indent="-228600" lvl="1" marL="914400" algn="l">
              <a:spcBef>
                <a:spcPts val="0"/>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2298" name="Google Shape;2298;p42"/>
          <p:cNvSpPr txBox="1"/>
          <p:nvPr>
            <p:ph idx="18" type="body"/>
          </p:nvPr>
        </p:nvSpPr>
        <p:spPr>
          <a:xfrm>
            <a:off x="732370" y="2178226"/>
            <a:ext cx="2435523" cy="850386"/>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0"/>
              </a:spcBef>
              <a:spcAft>
                <a:spcPts val="0"/>
              </a:spcAft>
              <a:buClr>
                <a:schemeClr val="dk2"/>
              </a:buClr>
              <a:buSzPts val="3400"/>
              <a:buNone/>
              <a:defRPr b="1" i="0" sz="3400">
                <a:solidFill>
                  <a:schemeClr val="dk2"/>
                </a:solidFill>
                <a:latin typeface="Calibri"/>
                <a:ea typeface="Calibri"/>
                <a:cs typeface="Calibri"/>
                <a:sym typeface="Calibri"/>
              </a:defRPr>
            </a:lvl1pPr>
            <a:lvl2pPr indent="-228600" lvl="1" marL="914400" algn="l">
              <a:spcBef>
                <a:spcPts val="0"/>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4">
    <p:spTree>
      <p:nvGrpSpPr>
        <p:cNvPr id="160" name="Shape 160"/>
        <p:cNvGrpSpPr/>
        <p:nvPr/>
      </p:nvGrpSpPr>
      <p:grpSpPr>
        <a:xfrm>
          <a:off x="0" y="0"/>
          <a:ext cx="0" cy="0"/>
          <a:chOff x="0" y="0"/>
          <a:chExt cx="0" cy="0"/>
        </a:xfrm>
      </p:grpSpPr>
      <p:grpSp>
        <p:nvGrpSpPr>
          <p:cNvPr id="161" name="Google Shape;161;p25"/>
          <p:cNvGrpSpPr/>
          <p:nvPr/>
        </p:nvGrpSpPr>
        <p:grpSpPr>
          <a:xfrm>
            <a:off x="-241302" y="-169545"/>
            <a:ext cx="15102842" cy="8564881"/>
            <a:chOff x="-151325" y="-141165"/>
            <a:chExt cx="9439923" cy="7136527"/>
          </a:xfrm>
        </p:grpSpPr>
        <p:grpSp>
          <p:nvGrpSpPr>
            <p:cNvPr id="162" name="Google Shape;162;p25"/>
            <p:cNvGrpSpPr/>
            <p:nvPr/>
          </p:nvGrpSpPr>
          <p:grpSpPr>
            <a:xfrm>
              <a:off x="458318" y="6873139"/>
              <a:ext cx="8225401" cy="122223"/>
              <a:chOff x="458318" y="6582078"/>
              <a:chExt cx="8225401" cy="486937"/>
            </a:xfrm>
          </p:grpSpPr>
          <p:cxnSp>
            <p:nvCxnSpPr>
              <p:cNvPr id="163" name="Google Shape;163;p25"/>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64" name="Google Shape;164;p25"/>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165" name="Google Shape;165;p25"/>
              <p:cNvGrpSpPr/>
              <p:nvPr/>
            </p:nvGrpSpPr>
            <p:grpSpPr>
              <a:xfrm>
                <a:off x="7969295" y="6582078"/>
                <a:ext cx="152409" cy="486937"/>
                <a:chOff x="7966552" y="6582078"/>
                <a:chExt cx="152409" cy="486937"/>
              </a:xfrm>
            </p:grpSpPr>
            <p:cxnSp>
              <p:nvCxnSpPr>
                <p:cNvPr id="166" name="Google Shape;166;p25"/>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67" name="Google Shape;167;p25"/>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68" name="Google Shape;168;p25"/>
              <p:cNvGrpSpPr/>
              <p:nvPr/>
            </p:nvGrpSpPr>
            <p:grpSpPr>
              <a:xfrm>
                <a:off x="7288211" y="6582078"/>
                <a:ext cx="134946" cy="486937"/>
                <a:chOff x="7983725" y="6582078"/>
                <a:chExt cx="134946" cy="486937"/>
              </a:xfrm>
            </p:grpSpPr>
            <p:cxnSp>
              <p:nvCxnSpPr>
                <p:cNvPr id="169" name="Google Shape;169;p25"/>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0" name="Google Shape;170;p25"/>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1" name="Google Shape;171;p25"/>
              <p:cNvGrpSpPr/>
              <p:nvPr/>
            </p:nvGrpSpPr>
            <p:grpSpPr>
              <a:xfrm>
                <a:off x="6589663" y="6582078"/>
                <a:ext cx="152409" cy="486937"/>
                <a:chOff x="7983434" y="6582078"/>
                <a:chExt cx="152409" cy="486937"/>
              </a:xfrm>
            </p:grpSpPr>
            <p:cxnSp>
              <p:nvCxnSpPr>
                <p:cNvPr id="172" name="Google Shape;172;p25"/>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3" name="Google Shape;173;p25"/>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4" name="Google Shape;174;p25"/>
              <p:cNvGrpSpPr/>
              <p:nvPr/>
            </p:nvGrpSpPr>
            <p:grpSpPr>
              <a:xfrm>
                <a:off x="5891116" y="6582078"/>
                <a:ext cx="152410" cy="486937"/>
                <a:chOff x="7983144" y="6582078"/>
                <a:chExt cx="152410" cy="486937"/>
              </a:xfrm>
            </p:grpSpPr>
            <p:cxnSp>
              <p:nvCxnSpPr>
                <p:cNvPr id="175" name="Google Shape;175;p25"/>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6" name="Google Shape;176;p25"/>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77" name="Google Shape;177;p25"/>
              <p:cNvGrpSpPr/>
              <p:nvPr/>
            </p:nvGrpSpPr>
            <p:grpSpPr>
              <a:xfrm>
                <a:off x="5192568" y="6582078"/>
                <a:ext cx="152410" cy="486937"/>
                <a:chOff x="7982853" y="6582078"/>
                <a:chExt cx="152410" cy="486937"/>
              </a:xfrm>
            </p:grpSpPr>
            <p:cxnSp>
              <p:nvCxnSpPr>
                <p:cNvPr id="178" name="Google Shape;178;p25"/>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79" name="Google Shape;179;p25"/>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0" name="Google Shape;180;p25"/>
              <p:cNvGrpSpPr/>
              <p:nvPr/>
            </p:nvGrpSpPr>
            <p:grpSpPr>
              <a:xfrm>
                <a:off x="4495607" y="6582078"/>
                <a:ext cx="146060" cy="486937"/>
                <a:chOff x="7984149" y="6582078"/>
                <a:chExt cx="146060" cy="486937"/>
              </a:xfrm>
            </p:grpSpPr>
            <p:cxnSp>
              <p:nvCxnSpPr>
                <p:cNvPr id="181" name="Google Shape;181;p25"/>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2" name="Google Shape;182;p25"/>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3" name="Google Shape;183;p25"/>
              <p:cNvGrpSpPr/>
              <p:nvPr/>
            </p:nvGrpSpPr>
            <p:grpSpPr>
              <a:xfrm>
                <a:off x="3797059" y="6582078"/>
                <a:ext cx="152410" cy="486937"/>
                <a:chOff x="7983858" y="6582078"/>
                <a:chExt cx="152410" cy="486937"/>
              </a:xfrm>
            </p:grpSpPr>
            <p:cxnSp>
              <p:nvCxnSpPr>
                <p:cNvPr id="184" name="Google Shape;184;p25"/>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5" name="Google Shape;185;p25"/>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6" name="Google Shape;186;p25"/>
              <p:cNvGrpSpPr/>
              <p:nvPr/>
            </p:nvGrpSpPr>
            <p:grpSpPr>
              <a:xfrm>
                <a:off x="3098511" y="6582078"/>
                <a:ext cx="152410" cy="486937"/>
                <a:chOff x="7983567" y="6582078"/>
                <a:chExt cx="152410" cy="486937"/>
              </a:xfrm>
            </p:grpSpPr>
            <p:cxnSp>
              <p:nvCxnSpPr>
                <p:cNvPr id="187" name="Google Shape;187;p25"/>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88" name="Google Shape;188;p25"/>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89" name="Google Shape;189;p25"/>
              <p:cNvGrpSpPr/>
              <p:nvPr/>
            </p:nvGrpSpPr>
            <p:grpSpPr>
              <a:xfrm>
                <a:off x="2399963" y="6582078"/>
                <a:ext cx="152410" cy="486937"/>
                <a:chOff x="7983276" y="6582078"/>
                <a:chExt cx="152410" cy="486937"/>
              </a:xfrm>
            </p:grpSpPr>
            <p:cxnSp>
              <p:nvCxnSpPr>
                <p:cNvPr id="190" name="Google Shape;190;p25"/>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1" name="Google Shape;191;p25"/>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2" name="Google Shape;192;p25"/>
              <p:cNvGrpSpPr/>
              <p:nvPr/>
            </p:nvGrpSpPr>
            <p:grpSpPr>
              <a:xfrm>
                <a:off x="1718879" y="6582078"/>
                <a:ext cx="134946" cy="486937"/>
                <a:chOff x="8000449" y="6582078"/>
                <a:chExt cx="134946" cy="486937"/>
              </a:xfrm>
            </p:grpSpPr>
            <p:cxnSp>
              <p:nvCxnSpPr>
                <p:cNvPr id="193" name="Google Shape;193;p25"/>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4" name="Google Shape;194;p25"/>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195" name="Google Shape;195;p25"/>
              <p:cNvGrpSpPr/>
              <p:nvPr/>
            </p:nvGrpSpPr>
            <p:grpSpPr>
              <a:xfrm>
                <a:off x="1020330" y="6582078"/>
                <a:ext cx="152410" cy="486937"/>
                <a:chOff x="8000158" y="6582078"/>
                <a:chExt cx="152410" cy="486937"/>
              </a:xfrm>
            </p:grpSpPr>
            <p:cxnSp>
              <p:nvCxnSpPr>
                <p:cNvPr id="196" name="Google Shape;196;p25"/>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197" name="Google Shape;197;p25"/>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198" name="Google Shape;198;p25"/>
            <p:cNvGrpSpPr/>
            <p:nvPr/>
          </p:nvGrpSpPr>
          <p:grpSpPr>
            <a:xfrm>
              <a:off x="-151325" y="454075"/>
              <a:ext cx="139710" cy="5944460"/>
              <a:chOff x="-238875" y="454075"/>
              <a:chExt cx="139710" cy="5944460"/>
            </a:xfrm>
          </p:grpSpPr>
          <p:cxnSp>
            <p:nvCxnSpPr>
              <p:cNvPr id="199" name="Google Shape;199;p25"/>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00" name="Google Shape;200;p25"/>
              <p:cNvGrpSpPr/>
              <p:nvPr/>
            </p:nvGrpSpPr>
            <p:grpSpPr>
              <a:xfrm rot="5400000">
                <a:off x="-245211" y="5914393"/>
                <a:ext cx="152380" cy="139710"/>
                <a:chOff x="7965906" y="6512415"/>
                <a:chExt cx="152380" cy="556604"/>
              </a:xfrm>
            </p:grpSpPr>
            <p:cxnSp>
              <p:nvCxnSpPr>
                <p:cNvPr id="201" name="Google Shape;201;p25"/>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2" name="Google Shape;202;p25"/>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3" name="Google Shape;203;p25"/>
              <p:cNvGrpSpPr/>
              <p:nvPr/>
            </p:nvGrpSpPr>
            <p:grpSpPr>
              <a:xfrm rot="5400000">
                <a:off x="-245211" y="5423916"/>
                <a:ext cx="152381" cy="139710"/>
                <a:chOff x="7949071" y="6512415"/>
                <a:chExt cx="152381" cy="556604"/>
              </a:xfrm>
            </p:grpSpPr>
            <p:cxnSp>
              <p:nvCxnSpPr>
                <p:cNvPr id="204" name="Google Shape;204;p25"/>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5" name="Google Shape;205;p25"/>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6" name="Google Shape;206;p25"/>
              <p:cNvGrpSpPr/>
              <p:nvPr/>
            </p:nvGrpSpPr>
            <p:grpSpPr>
              <a:xfrm rot="5400000">
                <a:off x="-245211" y="4966772"/>
                <a:ext cx="152381" cy="139710"/>
                <a:chOff x="7965569" y="6512415"/>
                <a:chExt cx="152381" cy="556604"/>
              </a:xfrm>
            </p:grpSpPr>
            <p:cxnSp>
              <p:nvCxnSpPr>
                <p:cNvPr id="207" name="Google Shape;207;p25"/>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08" name="Google Shape;208;p25"/>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09" name="Google Shape;209;p25"/>
              <p:cNvGrpSpPr/>
              <p:nvPr/>
            </p:nvGrpSpPr>
            <p:grpSpPr>
              <a:xfrm rot="5400000">
                <a:off x="-245211" y="4493755"/>
                <a:ext cx="152381" cy="139710"/>
                <a:chOff x="7966194" y="6512415"/>
                <a:chExt cx="152381" cy="556604"/>
              </a:xfrm>
            </p:grpSpPr>
            <p:cxnSp>
              <p:nvCxnSpPr>
                <p:cNvPr id="210" name="Google Shape;210;p25"/>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1" name="Google Shape;211;p25"/>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2" name="Google Shape;212;p25"/>
              <p:cNvGrpSpPr/>
              <p:nvPr/>
            </p:nvGrpSpPr>
            <p:grpSpPr>
              <a:xfrm rot="5400000">
                <a:off x="-245211" y="4019150"/>
                <a:ext cx="152380" cy="139710"/>
                <a:chOff x="7965231" y="6512415"/>
                <a:chExt cx="152380" cy="556604"/>
              </a:xfrm>
            </p:grpSpPr>
            <p:cxnSp>
              <p:nvCxnSpPr>
                <p:cNvPr id="213" name="Google Shape;213;p25"/>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4" name="Google Shape;214;p25"/>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5" name="Google Shape;215;p25"/>
              <p:cNvGrpSpPr/>
              <p:nvPr/>
            </p:nvGrpSpPr>
            <p:grpSpPr>
              <a:xfrm rot="5400000">
                <a:off x="-245211" y="3546133"/>
                <a:ext cx="152380" cy="139710"/>
                <a:chOff x="7965856" y="6512415"/>
                <a:chExt cx="152380" cy="556604"/>
              </a:xfrm>
            </p:grpSpPr>
            <p:cxnSp>
              <p:nvCxnSpPr>
                <p:cNvPr id="216" name="Google Shape;216;p25"/>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17" name="Google Shape;217;p25"/>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18" name="Google Shape;218;p25"/>
              <p:cNvGrpSpPr/>
              <p:nvPr/>
            </p:nvGrpSpPr>
            <p:grpSpPr>
              <a:xfrm rot="5400000">
                <a:off x="-245211" y="3073116"/>
                <a:ext cx="152380" cy="139710"/>
                <a:chOff x="7966481" y="6512415"/>
                <a:chExt cx="152380" cy="556604"/>
              </a:xfrm>
            </p:grpSpPr>
            <p:cxnSp>
              <p:nvCxnSpPr>
                <p:cNvPr id="219" name="Google Shape;219;p25"/>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20" name="Google Shape;220;p25"/>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1" name="Google Shape;221;p25"/>
              <p:cNvGrpSpPr/>
              <p:nvPr/>
            </p:nvGrpSpPr>
            <p:grpSpPr>
              <a:xfrm rot="5400000">
                <a:off x="-245211" y="2598512"/>
                <a:ext cx="152381" cy="139710"/>
                <a:chOff x="7965519" y="6512415"/>
                <a:chExt cx="152381" cy="556604"/>
              </a:xfrm>
            </p:grpSpPr>
            <p:cxnSp>
              <p:nvCxnSpPr>
                <p:cNvPr id="222" name="Google Shape;222;p25"/>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23" name="Google Shape;223;p25"/>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4" name="Google Shape;224;p25"/>
              <p:cNvGrpSpPr/>
              <p:nvPr/>
            </p:nvGrpSpPr>
            <p:grpSpPr>
              <a:xfrm rot="5400000">
                <a:off x="-245211" y="2125495"/>
                <a:ext cx="152381" cy="139710"/>
                <a:chOff x="7966144" y="6512415"/>
                <a:chExt cx="152381" cy="556604"/>
              </a:xfrm>
            </p:grpSpPr>
            <p:cxnSp>
              <p:nvCxnSpPr>
                <p:cNvPr id="225" name="Google Shape;225;p25"/>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26" name="Google Shape;226;p25"/>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27" name="Google Shape;227;p25"/>
              <p:cNvGrpSpPr/>
              <p:nvPr/>
            </p:nvGrpSpPr>
            <p:grpSpPr>
              <a:xfrm rot="5400000">
                <a:off x="-245211" y="1650890"/>
                <a:ext cx="152380" cy="139710"/>
                <a:chOff x="7965181" y="6512415"/>
                <a:chExt cx="152380" cy="556604"/>
              </a:xfrm>
            </p:grpSpPr>
            <p:cxnSp>
              <p:nvCxnSpPr>
                <p:cNvPr id="228" name="Google Shape;228;p25"/>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29" name="Google Shape;229;p25"/>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0" name="Google Shape;230;p25"/>
              <p:cNvGrpSpPr/>
              <p:nvPr/>
            </p:nvGrpSpPr>
            <p:grpSpPr>
              <a:xfrm rot="5400000">
                <a:off x="-245211" y="971523"/>
                <a:ext cx="152381" cy="139710"/>
                <a:chOff x="7966405" y="6512415"/>
                <a:chExt cx="152381" cy="556604"/>
              </a:xfrm>
            </p:grpSpPr>
            <p:cxnSp>
              <p:nvCxnSpPr>
                <p:cNvPr id="231" name="Google Shape;231;p25"/>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2" name="Google Shape;232;p25"/>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33" name="Google Shape;233;p25"/>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34" name="Google Shape;234;p25"/>
            <p:cNvGrpSpPr/>
            <p:nvPr/>
          </p:nvGrpSpPr>
          <p:grpSpPr>
            <a:xfrm>
              <a:off x="9166351" y="454075"/>
              <a:ext cx="122246" cy="5944460"/>
              <a:chOff x="-239006" y="454075"/>
              <a:chExt cx="122246" cy="5944460"/>
            </a:xfrm>
          </p:grpSpPr>
          <p:cxnSp>
            <p:nvCxnSpPr>
              <p:cNvPr id="235" name="Google Shape;235;p25"/>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36" name="Google Shape;236;p25"/>
              <p:cNvGrpSpPr/>
              <p:nvPr/>
            </p:nvGrpSpPr>
            <p:grpSpPr>
              <a:xfrm rot="5400000">
                <a:off x="-254074" y="5940586"/>
                <a:ext cx="152380" cy="122246"/>
                <a:chOff x="7983367" y="6582512"/>
                <a:chExt cx="152380" cy="487029"/>
              </a:xfrm>
            </p:grpSpPr>
            <p:cxnSp>
              <p:nvCxnSpPr>
                <p:cNvPr id="237" name="Google Shape;237;p25"/>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8" name="Google Shape;238;p25"/>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9" name="Google Shape;239;p25"/>
              <p:cNvGrpSpPr/>
              <p:nvPr/>
            </p:nvGrpSpPr>
            <p:grpSpPr>
              <a:xfrm rot="5400000">
                <a:off x="-254074" y="5450108"/>
                <a:ext cx="152380" cy="122246"/>
                <a:chOff x="7966531" y="6582512"/>
                <a:chExt cx="152380" cy="487029"/>
              </a:xfrm>
            </p:grpSpPr>
            <p:cxnSp>
              <p:nvCxnSpPr>
                <p:cNvPr id="240" name="Google Shape;240;p25"/>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41" name="Google Shape;241;p25"/>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42" name="Google Shape;242;p25"/>
              <p:cNvGrpSpPr/>
              <p:nvPr/>
            </p:nvGrpSpPr>
            <p:grpSpPr>
              <a:xfrm rot="5400000">
                <a:off x="-254074" y="4992964"/>
                <a:ext cx="152381" cy="122246"/>
                <a:chOff x="7983029" y="6582512"/>
                <a:chExt cx="152381" cy="487029"/>
              </a:xfrm>
            </p:grpSpPr>
            <p:cxnSp>
              <p:nvCxnSpPr>
                <p:cNvPr id="243" name="Google Shape;243;p25"/>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44" name="Google Shape;244;p25"/>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45" name="Google Shape;245;p25"/>
              <p:cNvGrpSpPr/>
              <p:nvPr/>
            </p:nvGrpSpPr>
            <p:grpSpPr>
              <a:xfrm rot="5400000">
                <a:off x="-254074" y="4519947"/>
                <a:ext cx="152381" cy="122246"/>
                <a:chOff x="7983654" y="6582512"/>
                <a:chExt cx="152381" cy="487029"/>
              </a:xfrm>
            </p:grpSpPr>
            <p:cxnSp>
              <p:nvCxnSpPr>
                <p:cNvPr id="246" name="Google Shape;246;p25"/>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47" name="Google Shape;247;p25"/>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48" name="Google Shape;248;p25"/>
              <p:cNvGrpSpPr/>
              <p:nvPr/>
            </p:nvGrpSpPr>
            <p:grpSpPr>
              <a:xfrm rot="5400000">
                <a:off x="-254074" y="4045343"/>
                <a:ext cx="152380" cy="122246"/>
                <a:chOff x="7982692" y="6582512"/>
                <a:chExt cx="152380" cy="487029"/>
              </a:xfrm>
            </p:grpSpPr>
            <p:cxnSp>
              <p:nvCxnSpPr>
                <p:cNvPr id="249" name="Google Shape;249;p25"/>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50" name="Google Shape;250;p25"/>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51" name="Google Shape;251;p25"/>
              <p:cNvGrpSpPr/>
              <p:nvPr/>
            </p:nvGrpSpPr>
            <p:grpSpPr>
              <a:xfrm rot="5400000">
                <a:off x="-254074" y="3572326"/>
                <a:ext cx="152380" cy="122246"/>
                <a:chOff x="7983317" y="6582512"/>
                <a:chExt cx="152380" cy="487029"/>
              </a:xfrm>
            </p:grpSpPr>
            <p:cxnSp>
              <p:nvCxnSpPr>
                <p:cNvPr id="252" name="Google Shape;252;p25"/>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53" name="Google Shape;253;p25"/>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54" name="Google Shape;254;p25"/>
              <p:cNvGrpSpPr/>
              <p:nvPr/>
            </p:nvGrpSpPr>
            <p:grpSpPr>
              <a:xfrm rot="5400000">
                <a:off x="-254074" y="3099309"/>
                <a:ext cx="152380" cy="122246"/>
                <a:chOff x="7983942" y="6582512"/>
                <a:chExt cx="152380" cy="487029"/>
              </a:xfrm>
            </p:grpSpPr>
            <p:cxnSp>
              <p:nvCxnSpPr>
                <p:cNvPr id="255" name="Google Shape;255;p25"/>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56" name="Google Shape;256;p25"/>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57" name="Google Shape;257;p25"/>
              <p:cNvGrpSpPr/>
              <p:nvPr/>
            </p:nvGrpSpPr>
            <p:grpSpPr>
              <a:xfrm rot="5400000">
                <a:off x="-254074" y="2624704"/>
                <a:ext cx="152381" cy="122246"/>
                <a:chOff x="7982979" y="6582512"/>
                <a:chExt cx="152381" cy="487029"/>
              </a:xfrm>
            </p:grpSpPr>
            <p:cxnSp>
              <p:nvCxnSpPr>
                <p:cNvPr id="258" name="Google Shape;258;p25"/>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59" name="Google Shape;259;p25"/>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60" name="Google Shape;260;p25"/>
              <p:cNvGrpSpPr/>
              <p:nvPr/>
            </p:nvGrpSpPr>
            <p:grpSpPr>
              <a:xfrm rot="5400000">
                <a:off x="-254074" y="2151687"/>
                <a:ext cx="152381" cy="122246"/>
                <a:chOff x="7983604" y="6582512"/>
                <a:chExt cx="152381" cy="487029"/>
              </a:xfrm>
            </p:grpSpPr>
            <p:cxnSp>
              <p:nvCxnSpPr>
                <p:cNvPr id="261" name="Google Shape;261;p25"/>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62" name="Google Shape;262;p25"/>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63" name="Google Shape;263;p25"/>
              <p:cNvGrpSpPr/>
              <p:nvPr/>
            </p:nvGrpSpPr>
            <p:grpSpPr>
              <a:xfrm rot="5400000">
                <a:off x="-254074" y="1677083"/>
                <a:ext cx="152380" cy="122246"/>
                <a:chOff x="7982642" y="6582512"/>
                <a:chExt cx="152380" cy="487029"/>
              </a:xfrm>
            </p:grpSpPr>
            <p:cxnSp>
              <p:nvCxnSpPr>
                <p:cNvPr id="264" name="Google Shape;264;p25"/>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65" name="Google Shape;265;p25"/>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66" name="Google Shape;266;p25"/>
              <p:cNvGrpSpPr/>
              <p:nvPr/>
            </p:nvGrpSpPr>
            <p:grpSpPr>
              <a:xfrm rot="5400000">
                <a:off x="-254074" y="997716"/>
                <a:ext cx="152381" cy="122246"/>
                <a:chOff x="7983866" y="6582512"/>
                <a:chExt cx="152381" cy="487029"/>
              </a:xfrm>
            </p:grpSpPr>
            <p:cxnSp>
              <p:nvCxnSpPr>
                <p:cNvPr id="267" name="Google Shape;267;p25"/>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68" name="Google Shape;268;p25"/>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69" name="Google Shape;269;p25"/>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70" name="Google Shape;270;p25"/>
            <p:cNvGrpSpPr/>
            <p:nvPr/>
          </p:nvGrpSpPr>
          <p:grpSpPr>
            <a:xfrm>
              <a:off x="458318" y="-141165"/>
              <a:ext cx="8225401" cy="122223"/>
              <a:chOff x="458318" y="6582508"/>
              <a:chExt cx="8225401" cy="486937"/>
            </a:xfrm>
          </p:grpSpPr>
          <p:cxnSp>
            <p:nvCxnSpPr>
              <p:cNvPr id="271" name="Google Shape;271;p25"/>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72" name="Google Shape;272;p25"/>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273" name="Google Shape;273;p25"/>
              <p:cNvGrpSpPr/>
              <p:nvPr/>
            </p:nvGrpSpPr>
            <p:grpSpPr>
              <a:xfrm>
                <a:off x="7969295" y="6582508"/>
                <a:ext cx="152409" cy="486937"/>
                <a:chOff x="7966552" y="6582508"/>
                <a:chExt cx="152409" cy="486937"/>
              </a:xfrm>
            </p:grpSpPr>
            <p:cxnSp>
              <p:nvCxnSpPr>
                <p:cNvPr id="274" name="Google Shape;274;p25"/>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75" name="Google Shape;275;p25"/>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76" name="Google Shape;276;p25"/>
              <p:cNvGrpSpPr/>
              <p:nvPr/>
            </p:nvGrpSpPr>
            <p:grpSpPr>
              <a:xfrm>
                <a:off x="7288211" y="6582508"/>
                <a:ext cx="134946" cy="486937"/>
                <a:chOff x="7983725" y="6582508"/>
                <a:chExt cx="134946" cy="486937"/>
              </a:xfrm>
            </p:grpSpPr>
            <p:cxnSp>
              <p:nvCxnSpPr>
                <p:cNvPr id="277" name="Google Shape;277;p25"/>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78" name="Google Shape;278;p25"/>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79" name="Google Shape;279;p25"/>
              <p:cNvGrpSpPr/>
              <p:nvPr/>
            </p:nvGrpSpPr>
            <p:grpSpPr>
              <a:xfrm>
                <a:off x="6589663" y="6582508"/>
                <a:ext cx="152409" cy="486937"/>
                <a:chOff x="7983434" y="6582508"/>
                <a:chExt cx="152409" cy="486937"/>
              </a:xfrm>
            </p:grpSpPr>
            <p:cxnSp>
              <p:nvCxnSpPr>
                <p:cNvPr id="280" name="Google Shape;280;p25"/>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81" name="Google Shape;281;p25"/>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82" name="Google Shape;282;p25"/>
              <p:cNvGrpSpPr/>
              <p:nvPr/>
            </p:nvGrpSpPr>
            <p:grpSpPr>
              <a:xfrm>
                <a:off x="5891116" y="6582508"/>
                <a:ext cx="152410" cy="486937"/>
                <a:chOff x="7983144" y="6582508"/>
                <a:chExt cx="152410" cy="486937"/>
              </a:xfrm>
            </p:grpSpPr>
            <p:cxnSp>
              <p:nvCxnSpPr>
                <p:cNvPr id="283" name="Google Shape;283;p25"/>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84" name="Google Shape;284;p25"/>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85" name="Google Shape;285;p25"/>
              <p:cNvGrpSpPr/>
              <p:nvPr/>
            </p:nvGrpSpPr>
            <p:grpSpPr>
              <a:xfrm>
                <a:off x="5192568" y="6582508"/>
                <a:ext cx="152410" cy="486937"/>
                <a:chOff x="7982853" y="6582508"/>
                <a:chExt cx="152410" cy="486937"/>
              </a:xfrm>
            </p:grpSpPr>
            <p:cxnSp>
              <p:nvCxnSpPr>
                <p:cNvPr id="286" name="Google Shape;286;p25"/>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87" name="Google Shape;287;p25"/>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88" name="Google Shape;288;p25"/>
              <p:cNvGrpSpPr/>
              <p:nvPr/>
            </p:nvGrpSpPr>
            <p:grpSpPr>
              <a:xfrm>
                <a:off x="4495607" y="6582508"/>
                <a:ext cx="146060" cy="486937"/>
                <a:chOff x="7984149" y="6582508"/>
                <a:chExt cx="146060" cy="486937"/>
              </a:xfrm>
            </p:grpSpPr>
            <p:cxnSp>
              <p:nvCxnSpPr>
                <p:cNvPr id="289" name="Google Shape;289;p25"/>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90" name="Google Shape;290;p25"/>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91" name="Google Shape;291;p25"/>
              <p:cNvGrpSpPr/>
              <p:nvPr/>
            </p:nvGrpSpPr>
            <p:grpSpPr>
              <a:xfrm>
                <a:off x="3797059" y="6582508"/>
                <a:ext cx="152410" cy="486937"/>
                <a:chOff x="7983858" y="6582508"/>
                <a:chExt cx="152410" cy="486937"/>
              </a:xfrm>
            </p:grpSpPr>
            <p:cxnSp>
              <p:nvCxnSpPr>
                <p:cNvPr id="292" name="Google Shape;292;p25"/>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93" name="Google Shape;293;p25"/>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94" name="Google Shape;294;p25"/>
              <p:cNvGrpSpPr/>
              <p:nvPr/>
            </p:nvGrpSpPr>
            <p:grpSpPr>
              <a:xfrm>
                <a:off x="3098511" y="6582508"/>
                <a:ext cx="152410" cy="486937"/>
                <a:chOff x="7983567" y="6582508"/>
                <a:chExt cx="152410" cy="486937"/>
              </a:xfrm>
            </p:grpSpPr>
            <p:cxnSp>
              <p:nvCxnSpPr>
                <p:cNvPr id="295" name="Google Shape;295;p25"/>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96" name="Google Shape;296;p25"/>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97" name="Google Shape;297;p25"/>
              <p:cNvGrpSpPr/>
              <p:nvPr/>
            </p:nvGrpSpPr>
            <p:grpSpPr>
              <a:xfrm>
                <a:off x="2399963" y="6582508"/>
                <a:ext cx="152410" cy="486937"/>
                <a:chOff x="7983276" y="6582508"/>
                <a:chExt cx="152410" cy="486937"/>
              </a:xfrm>
            </p:grpSpPr>
            <p:cxnSp>
              <p:nvCxnSpPr>
                <p:cNvPr id="298" name="Google Shape;298;p25"/>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99" name="Google Shape;299;p25"/>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300" name="Google Shape;300;p25"/>
              <p:cNvGrpSpPr/>
              <p:nvPr/>
            </p:nvGrpSpPr>
            <p:grpSpPr>
              <a:xfrm>
                <a:off x="1718879" y="6582508"/>
                <a:ext cx="134946" cy="486937"/>
                <a:chOff x="8000449" y="6582508"/>
                <a:chExt cx="134946" cy="486937"/>
              </a:xfrm>
            </p:grpSpPr>
            <p:cxnSp>
              <p:nvCxnSpPr>
                <p:cNvPr id="301" name="Google Shape;301;p25"/>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302" name="Google Shape;302;p25"/>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303" name="Google Shape;303;p25"/>
              <p:cNvGrpSpPr/>
              <p:nvPr/>
            </p:nvGrpSpPr>
            <p:grpSpPr>
              <a:xfrm>
                <a:off x="1020330" y="6582508"/>
                <a:ext cx="152410" cy="486937"/>
                <a:chOff x="8000158" y="6582508"/>
                <a:chExt cx="152410" cy="486937"/>
              </a:xfrm>
            </p:grpSpPr>
            <p:cxnSp>
              <p:nvCxnSpPr>
                <p:cNvPr id="304" name="Google Shape;304;p25"/>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305" name="Google Shape;305;p25"/>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306" name="Google Shape;306;p25"/>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07" name="Google Shape;307;p25"/>
          <p:cNvSpPr txBox="1"/>
          <p:nvPr>
            <p:ph idx="1" type="body"/>
          </p:nvPr>
        </p:nvSpPr>
        <p:spPr>
          <a:xfrm>
            <a:off x="732372" y="2179321"/>
            <a:ext cx="3107794"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8" name="Google Shape;308;p25"/>
          <p:cNvSpPr txBox="1"/>
          <p:nvPr>
            <p:ph idx="2"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309" name="Google Shape;309;p25"/>
          <p:cNvSpPr txBox="1"/>
          <p:nvPr>
            <p:ph idx="3" type="body"/>
          </p:nvPr>
        </p:nvSpPr>
        <p:spPr>
          <a:xfrm>
            <a:off x="4084007" y="2179321"/>
            <a:ext cx="3107794"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0" name="Google Shape;310;p25"/>
          <p:cNvSpPr txBox="1"/>
          <p:nvPr>
            <p:ph idx="4" type="body"/>
          </p:nvPr>
        </p:nvSpPr>
        <p:spPr>
          <a:xfrm>
            <a:off x="7435642" y="2179321"/>
            <a:ext cx="3107794"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1" name="Google Shape;311;p25"/>
          <p:cNvSpPr txBox="1"/>
          <p:nvPr>
            <p:ph idx="5" type="body"/>
          </p:nvPr>
        </p:nvSpPr>
        <p:spPr>
          <a:xfrm>
            <a:off x="10791087" y="2179321"/>
            <a:ext cx="3107794"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2" name="Google Shape;312;p25"/>
          <p:cNvSpPr txBox="1"/>
          <p:nvPr>
            <p:ph idx="6"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blipFill>
          <a:blip r:embed="rId2">
            <a:alphaModFix/>
          </a:blip>
          <a:stretch>
            <a:fillRect/>
          </a:stretch>
        </a:blipFill>
      </p:bgPr>
    </p:bg>
    <p:spTree>
      <p:nvGrpSpPr>
        <p:cNvPr id="2299" name="Shape 2299"/>
        <p:cNvGrpSpPr/>
        <p:nvPr/>
      </p:nvGrpSpPr>
      <p:grpSpPr>
        <a:xfrm>
          <a:off x="0" y="0"/>
          <a:ext cx="0" cy="0"/>
          <a:chOff x="0" y="0"/>
          <a:chExt cx="0" cy="0"/>
        </a:xfrm>
      </p:grpSpPr>
      <p:grpSp>
        <p:nvGrpSpPr>
          <p:cNvPr id="2300" name="Google Shape;2300;p43"/>
          <p:cNvGrpSpPr/>
          <p:nvPr/>
        </p:nvGrpSpPr>
        <p:grpSpPr>
          <a:xfrm>
            <a:off x="-241302" y="-169545"/>
            <a:ext cx="15102842" cy="8564881"/>
            <a:chOff x="-151325" y="-141165"/>
            <a:chExt cx="9439923" cy="7136527"/>
          </a:xfrm>
        </p:grpSpPr>
        <p:grpSp>
          <p:nvGrpSpPr>
            <p:cNvPr id="2301" name="Google Shape;2301;p43"/>
            <p:cNvGrpSpPr/>
            <p:nvPr/>
          </p:nvGrpSpPr>
          <p:grpSpPr>
            <a:xfrm>
              <a:off x="458318" y="6873139"/>
              <a:ext cx="8225401" cy="122223"/>
              <a:chOff x="458318" y="6582078"/>
              <a:chExt cx="8225401" cy="486937"/>
            </a:xfrm>
          </p:grpSpPr>
          <p:cxnSp>
            <p:nvCxnSpPr>
              <p:cNvPr id="2302" name="Google Shape;2302;p43"/>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03" name="Google Shape;2303;p43"/>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2304" name="Google Shape;2304;p43"/>
              <p:cNvGrpSpPr/>
              <p:nvPr/>
            </p:nvGrpSpPr>
            <p:grpSpPr>
              <a:xfrm>
                <a:off x="7969295" y="6582078"/>
                <a:ext cx="152409" cy="486937"/>
                <a:chOff x="7966552" y="6582078"/>
                <a:chExt cx="152409" cy="486937"/>
              </a:xfrm>
            </p:grpSpPr>
            <p:cxnSp>
              <p:nvCxnSpPr>
                <p:cNvPr id="2305" name="Google Shape;2305;p43"/>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06" name="Google Shape;2306;p43"/>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07" name="Google Shape;2307;p43"/>
              <p:cNvGrpSpPr/>
              <p:nvPr/>
            </p:nvGrpSpPr>
            <p:grpSpPr>
              <a:xfrm>
                <a:off x="7288211" y="6582078"/>
                <a:ext cx="134946" cy="486937"/>
                <a:chOff x="7983725" y="6582078"/>
                <a:chExt cx="134946" cy="486937"/>
              </a:xfrm>
            </p:grpSpPr>
            <p:cxnSp>
              <p:nvCxnSpPr>
                <p:cNvPr id="2308" name="Google Shape;2308;p43"/>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09" name="Google Shape;2309;p43"/>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10" name="Google Shape;2310;p43"/>
              <p:cNvGrpSpPr/>
              <p:nvPr/>
            </p:nvGrpSpPr>
            <p:grpSpPr>
              <a:xfrm>
                <a:off x="6589663" y="6582078"/>
                <a:ext cx="152409" cy="486937"/>
                <a:chOff x="7983434" y="6582078"/>
                <a:chExt cx="152409" cy="486937"/>
              </a:xfrm>
            </p:grpSpPr>
            <p:cxnSp>
              <p:nvCxnSpPr>
                <p:cNvPr id="2311" name="Google Shape;2311;p43"/>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12" name="Google Shape;2312;p43"/>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13" name="Google Shape;2313;p43"/>
              <p:cNvGrpSpPr/>
              <p:nvPr/>
            </p:nvGrpSpPr>
            <p:grpSpPr>
              <a:xfrm>
                <a:off x="5891116" y="6582078"/>
                <a:ext cx="152410" cy="486937"/>
                <a:chOff x="7983144" y="6582078"/>
                <a:chExt cx="152410" cy="486937"/>
              </a:xfrm>
            </p:grpSpPr>
            <p:cxnSp>
              <p:nvCxnSpPr>
                <p:cNvPr id="2314" name="Google Shape;2314;p43"/>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15" name="Google Shape;2315;p43"/>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16" name="Google Shape;2316;p43"/>
              <p:cNvGrpSpPr/>
              <p:nvPr/>
            </p:nvGrpSpPr>
            <p:grpSpPr>
              <a:xfrm>
                <a:off x="5192568" y="6582078"/>
                <a:ext cx="152410" cy="486937"/>
                <a:chOff x="7982853" y="6582078"/>
                <a:chExt cx="152410" cy="486937"/>
              </a:xfrm>
            </p:grpSpPr>
            <p:cxnSp>
              <p:nvCxnSpPr>
                <p:cNvPr id="2317" name="Google Shape;2317;p43"/>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18" name="Google Shape;2318;p43"/>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19" name="Google Shape;2319;p43"/>
              <p:cNvGrpSpPr/>
              <p:nvPr/>
            </p:nvGrpSpPr>
            <p:grpSpPr>
              <a:xfrm>
                <a:off x="4495607" y="6582078"/>
                <a:ext cx="146060" cy="486937"/>
                <a:chOff x="7984149" y="6582078"/>
                <a:chExt cx="146060" cy="486937"/>
              </a:xfrm>
            </p:grpSpPr>
            <p:cxnSp>
              <p:nvCxnSpPr>
                <p:cNvPr id="2320" name="Google Shape;2320;p43"/>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21" name="Google Shape;2321;p43"/>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22" name="Google Shape;2322;p43"/>
              <p:cNvGrpSpPr/>
              <p:nvPr/>
            </p:nvGrpSpPr>
            <p:grpSpPr>
              <a:xfrm>
                <a:off x="3797059" y="6582078"/>
                <a:ext cx="152410" cy="486937"/>
                <a:chOff x="7983858" y="6582078"/>
                <a:chExt cx="152410" cy="486937"/>
              </a:xfrm>
            </p:grpSpPr>
            <p:cxnSp>
              <p:nvCxnSpPr>
                <p:cNvPr id="2323" name="Google Shape;2323;p43"/>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24" name="Google Shape;2324;p43"/>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25" name="Google Shape;2325;p43"/>
              <p:cNvGrpSpPr/>
              <p:nvPr/>
            </p:nvGrpSpPr>
            <p:grpSpPr>
              <a:xfrm>
                <a:off x="3098511" y="6582078"/>
                <a:ext cx="152410" cy="486937"/>
                <a:chOff x="7983567" y="6582078"/>
                <a:chExt cx="152410" cy="486937"/>
              </a:xfrm>
            </p:grpSpPr>
            <p:cxnSp>
              <p:nvCxnSpPr>
                <p:cNvPr id="2326" name="Google Shape;2326;p43"/>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27" name="Google Shape;2327;p43"/>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28" name="Google Shape;2328;p43"/>
              <p:cNvGrpSpPr/>
              <p:nvPr/>
            </p:nvGrpSpPr>
            <p:grpSpPr>
              <a:xfrm>
                <a:off x="2399963" y="6582078"/>
                <a:ext cx="152410" cy="486937"/>
                <a:chOff x="7983276" y="6582078"/>
                <a:chExt cx="152410" cy="486937"/>
              </a:xfrm>
            </p:grpSpPr>
            <p:cxnSp>
              <p:nvCxnSpPr>
                <p:cNvPr id="2329" name="Google Shape;2329;p43"/>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30" name="Google Shape;2330;p43"/>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31" name="Google Shape;2331;p43"/>
              <p:cNvGrpSpPr/>
              <p:nvPr/>
            </p:nvGrpSpPr>
            <p:grpSpPr>
              <a:xfrm>
                <a:off x="1718879" y="6582078"/>
                <a:ext cx="134946" cy="486937"/>
                <a:chOff x="8000449" y="6582078"/>
                <a:chExt cx="134946" cy="486937"/>
              </a:xfrm>
            </p:grpSpPr>
            <p:cxnSp>
              <p:nvCxnSpPr>
                <p:cNvPr id="2332" name="Google Shape;2332;p43"/>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33" name="Google Shape;2333;p43"/>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334" name="Google Shape;2334;p43"/>
              <p:cNvGrpSpPr/>
              <p:nvPr/>
            </p:nvGrpSpPr>
            <p:grpSpPr>
              <a:xfrm>
                <a:off x="1020330" y="6582078"/>
                <a:ext cx="152410" cy="486937"/>
                <a:chOff x="8000158" y="6582078"/>
                <a:chExt cx="152410" cy="486937"/>
              </a:xfrm>
            </p:grpSpPr>
            <p:cxnSp>
              <p:nvCxnSpPr>
                <p:cNvPr id="2335" name="Google Shape;2335;p43"/>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2336" name="Google Shape;2336;p43"/>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2337" name="Google Shape;2337;p43"/>
            <p:cNvGrpSpPr/>
            <p:nvPr/>
          </p:nvGrpSpPr>
          <p:grpSpPr>
            <a:xfrm>
              <a:off x="-151325" y="454075"/>
              <a:ext cx="139710" cy="5944460"/>
              <a:chOff x="-238875" y="454075"/>
              <a:chExt cx="139710" cy="5944460"/>
            </a:xfrm>
          </p:grpSpPr>
          <p:cxnSp>
            <p:nvCxnSpPr>
              <p:cNvPr id="2338" name="Google Shape;2338;p43"/>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339" name="Google Shape;2339;p43"/>
              <p:cNvGrpSpPr/>
              <p:nvPr/>
            </p:nvGrpSpPr>
            <p:grpSpPr>
              <a:xfrm rot="5400000">
                <a:off x="-245211" y="5914393"/>
                <a:ext cx="152380" cy="139710"/>
                <a:chOff x="7965906" y="6512415"/>
                <a:chExt cx="152380" cy="556604"/>
              </a:xfrm>
            </p:grpSpPr>
            <p:cxnSp>
              <p:nvCxnSpPr>
                <p:cNvPr id="2340" name="Google Shape;2340;p43"/>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41" name="Google Shape;2341;p43"/>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42" name="Google Shape;2342;p43"/>
              <p:cNvGrpSpPr/>
              <p:nvPr/>
            </p:nvGrpSpPr>
            <p:grpSpPr>
              <a:xfrm rot="5400000">
                <a:off x="-245211" y="5423916"/>
                <a:ext cx="152381" cy="139710"/>
                <a:chOff x="7949071" y="6512415"/>
                <a:chExt cx="152381" cy="556604"/>
              </a:xfrm>
            </p:grpSpPr>
            <p:cxnSp>
              <p:nvCxnSpPr>
                <p:cNvPr id="2343" name="Google Shape;2343;p43"/>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44" name="Google Shape;2344;p43"/>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45" name="Google Shape;2345;p43"/>
              <p:cNvGrpSpPr/>
              <p:nvPr/>
            </p:nvGrpSpPr>
            <p:grpSpPr>
              <a:xfrm rot="5400000">
                <a:off x="-245211" y="4966772"/>
                <a:ext cx="152381" cy="139710"/>
                <a:chOff x="7965569" y="6512415"/>
                <a:chExt cx="152381" cy="556604"/>
              </a:xfrm>
            </p:grpSpPr>
            <p:cxnSp>
              <p:nvCxnSpPr>
                <p:cNvPr id="2346" name="Google Shape;2346;p43"/>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47" name="Google Shape;2347;p43"/>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48" name="Google Shape;2348;p43"/>
              <p:cNvGrpSpPr/>
              <p:nvPr/>
            </p:nvGrpSpPr>
            <p:grpSpPr>
              <a:xfrm rot="5400000">
                <a:off x="-245211" y="4493755"/>
                <a:ext cx="152381" cy="139710"/>
                <a:chOff x="7966194" y="6512415"/>
                <a:chExt cx="152381" cy="556604"/>
              </a:xfrm>
            </p:grpSpPr>
            <p:cxnSp>
              <p:nvCxnSpPr>
                <p:cNvPr id="2349" name="Google Shape;2349;p43"/>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50" name="Google Shape;2350;p43"/>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51" name="Google Shape;2351;p43"/>
              <p:cNvGrpSpPr/>
              <p:nvPr/>
            </p:nvGrpSpPr>
            <p:grpSpPr>
              <a:xfrm rot="5400000">
                <a:off x="-245211" y="4019150"/>
                <a:ext cx="152380" cy="139710"/>
                <a:chOff x="7965231" y="6512415"/>
                <a:chExt cx="152380" cy="556604"/>
              </a:xfrm>
            </p:grpSpPr>
            <p:cxnSp>
              <p:nvCxnSpPr>
                <p:cNvPr id="2352" name="Google Shape;2352;p43"/>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53" name="Google Shape;2353;p43"/>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54" name="Google Shape;2354;p43"/>
              <p:cNvGrpSpPr/>
              <p:nvPr/>
            </p:nvGrpSpPr>
            <p:grpSpPr>
              <a:xfrm rot="5400000">
                <a:off x="-245211" y="3546133"/>
                <a:ext cx="152380" cy="139710"/>
                <a:chOff x="7965856" y="6512415"/>
                <a:chExt cx="152380" cy="556604"/>
              </a:xfrm>
            </p:grpSpPr>
            <p:cxnSp>
              <p:nvCxnSpPr>
                <p:cNvPr id="2355" name="Google Shape;2355;p43"/>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56" name="Google Shape;2356;p43"/>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57" name="Google Shape;2357;p43"/>
              <p:cNvGrpSpPr/>
              <p:nvPr/>
            </p:nvGrpSpPr>
            <p:grpSpPr>
              <a:xfrm rot="5400000">
                <a:off x="-245211" y="3073116"/>
                <a:ext cx="152380" cy="139710"/>
                <a:chOff x="7966481" y="6512415"/>
                <a:chExt cx="152380" cy="556604"/>
              </a:xfrm>
            </p:grpSpPr>
            <p:cxnSp>
              <p:nvCxnSpPr>
                <p:cNvPr id="2358" name="Google Shape;2358;p43"/>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59" name="Google Shape;2359;p43"/>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60" name="Google Shape;2360;p43"/>
              <p:cNvGrpSpPr/>
              <p:nvPr/>
            </p:nvGrpSpPr>
            <p:grpSpPr>
              <a:xfrm rot="5400000">
                <a:off x="-245211" y="2598512"/>
                <a:ext cx="152381" cy="139710"/>
                <a:chOff x="7965519" y="6512415"/>
                <a:chExt cx="152381" cy="556604"/>
              </a:xfrm>
            </p:grpSpPr>
            <p:cxnSp>
              <p:nvCxnSpPr>
                <p:cNvPr id="2361" name="Google Shape;2361;p43"/>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62" name="Google Shape;2362;p43"/>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63" name="Google Shape;2363;p43"/>
              <p:cNvGrpSpPr/>
              <p:nvPr/>
            </p:nvGrpSpPr>
            <p:grpSpPr>
              <a:xfrm rot="5400000">
                <a:off x="-245211" y="2125495"/>
                <a:ext cx="152381" cy="139710"/>
                <a:chOff x="7966144" y="6512415"/>
                <a:chExt cx="152381" cy="556604"/>
              </a:xfrm>
            </p:grpSpPr>
            <p:cxnSp>
              <p:nvCxnSpPr>
                <p:cNvPr id="2364" name="Google Shape;2364;p43"/>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65" name="Google Shape;2365;p43"/>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66" name="Google Shape;2366;p43"/>
              <p:cNvGrpSpPr/>
              <p:nvPr/>
            </p:nvGrpSpPr>
            <p:grpSpPr>
              <a:xfrm rot="5400000">
                <a:off x="-245211" y="1650890"/>
                <a:ext cx="152380" cy="139710"/>
                <a:chOff x="7965181" y="6512415"/>
                <a:chExt cx="152380" cy="556604"/>
              </a:xfrm>
            </p:grpSpPr>
            <p:cxnSp>
              <p:nvCxnSpPr>
                <p:cNvPr id="2367" name="Google Shape;2367;p43"/>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68" name="Google Shape;2368;p43"/>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69" name="Google Shape;2369;p43"/>
              <p:cNvGrpSpPr/>
              <p:nvPr/>
            </p:nvGrpSpPr>
            <p:grpSpPr>
              <a:xfrm rot="5400000">
                <a:off x="-245211" y="971523"/>
                <a:ext cx="152381" cy="139710"/>
                <a:chOff x="7966405" y="6512415"/>
                <a:chExt cx="152381" cy="556604"/>
              </a:xfrm>
            </p:grpSpPr>
            <p:cxnSp>
              <p:nvCxnSpPr>
                <p:cNvPr id="2370" name="Google Shape;2370;p43"/>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2371" name="Google Shape;2371;p43"/>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372" name="Google Shape;2372;p43"/>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373" name="Google Shape;2373;p43"/>
            <p:cNvGrpSpPr/>
            <p:nvPr/>
          </p:nvGrpSpPr>
          <p:grpSpPr>
            <a:xfrm>
              <a:off x="9166351" y="454075"/>
              <a:ext cx="122246" cy="5944460"/>
              <a:chOff x="-239006" y="454075"/>
              <a:chExt cx="122246" cy="5944460"/>
            </a:xfrm>
          </p:grpSpPr>
          <p:cxnSp>
            <p:nvCxnSpPr>
              <p:cNvPr id="2374" name="Google Shape;2374;p43"/>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2375" name="Google Shape;2375;p43"/>
              <p:cNvGrpSpPr/>
              <p:nvPr/>
            </p:nvGrpSpPr>
            <p:grpSpPr>
              <a:xfrm rot="5400000">
                <a:off x="-254074" y="5940586"/>
                <a:ext cx="152380" cy="122246"/>
                <a:chOff x="7983367" y="6582512"/>
                <a:chExt cx="152380" cy="487029"/>
              </a:xfrm>
            </p:grpSpPr>
            <p:cxnSp>
              <p:nvCxnSpPr>
                <p:cNvPr id="2376" name="Google Shape;2376;p43"/>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77" name="Google Shape;2377;p43"/>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78" name="Google Shape;2378;p43"/>
              <p:cNvGrpSpPr/>
              <p:nvPr/>
            </p:nvGrpSpPr>
            <p:grpSpPr>
              <a:xfrm rot="5400000">
                <a:off x="-254074" y="5450108"/>
                <a:ext cx="152380" cy="122246"/>
                <a:chOff x="7966531" y="6582512"/>
                <a:chExt cx="152380" cy="487029"/>
              </a:xfrm>
            </p:grpSpPr>
            <p:cxnSp>
              <p:nvCxnSpPr>
                <p:cNvPr id="2379" name="Google Shape;2379;p43"/>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80" name="Google Shape;2380;p43"/>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81" name="Google Shape;2381;p43"/>
              <p:cNvGrpSpPr/>
              <p:nvPr/>
            </p:nvGrpSpPr>
            <p:grpSpPr>
              <a:xfrm rot="5400000">
                <a:off x="-254074" y="4992964"/>
                <a:ext cx="152381" cy="122246"/>
                <a:chOff x="7983029" y="6582512"/>
                <a:chExt cx="152381" cy="487029"/>
              </a:xfrm>
            </p:grpSpPr>
            <p:cxnSp>
              <p:nvCxnSpPr>
                <p:cNvPr id="2382" name="Google Shape;2382;p43"/>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83" name="Google Shape;2383;p43"/>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84" name="Google Shape;2384;p43"/>
              <p:cNvGrpSpPr/>
              <p:nvPr/>
            </p:nvGrpSpPr>
            <p:grpSpPr>
              <a:xfrm rot="5400000">
                <a:off x="-254074" y="4519947"/>
                <a:ext cx="152381" cy="122246"/>
                <a:chOff x="7983654" y="6582512"/>
                <a:chExt cx="152381" cy="487029"/>
              </a:xfrm>
            </p:grpSpPr>
            <p:cxnSp>
              <p:nvCxnSpPr>
                <p:cNvPr id="2385" name="Google Shape;2385;p43"/>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86" name="Google Shape;2386;p43"/>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87" name="Google Shape;2387;p43"/>
              <p:cNvGrpSpPr/>
              <p:nvPr/>
            </p:nvGrpSpPr>
            <p:grpSpPr>
              <a:xfrm rot="5400000">
                <a:off x="-254074" y="4045343"/>
                <a:ext cx="152380" cy="122246"/>
                <a:chOff x="7982692" y="6582512"/>
                <a:chExt cx="152380" cy="487029"/>
              </a:xfrm>
            </p:grpSpPr>
            <p:cxnSp>
              <p:nvCxnSpPr>
                <p:cNvPr id="2388" name="Google Shape;2388;p43"/>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89" name="Google Shape;2389;p43"/>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90" name="Google Shape;2390;p43"/>
              <p:cNvGrpSpPr/>
              <p:nvPr/>
            </p:nvGrpSpPr>
            <p:grpSpPr>
              <a:xfrm rot="5400000">
                <a:off x="-254074" y="3572326"/>
                <a:ext cx="152380" cy="122246"/>
                <a:chOff x="7983317" y="6582512"/>
                <a:chExt cx="152380" cy="487029"/>
              </a:xfrm>
            </p:grpSpPr>
            <p:cxnSp>
              <p:nvCxnSpPr>
                <p:cNvPr id="2391" name="Google Shape;2391;p43"/>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92" name="Google Shape;2392;p43"/>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93" name="Google Shape;2393;p43"/>
              <p:cNvGrpSpPr/>
              <p:nvPr/>
            </p:nvGrpSpPr>
            <p:grpSpPr>
              <a:xfrm rot="5400000">
                <a:off x="-254074" y="3099309"/>
                <a:ext cx="152380" cy="122246"/>
                <a:chOff x="7983942" y="6582512"/>
                <a:chExt cx="152380" cy="487029"/>
              </a:xfrm>
            </p:grpSpPr>
            <p:cxnSp>
              <p:nvCxnSpPr>
                <p:cNvPr id="2394" name="Google Shape;2394;p43"/>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95" name="Google Shape;2395;p43"/>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96" name="Google Shape;2396;p43"/>
              <p:cNvGrpSpPr/>
              <p:nvPr/>
            </p:nvGrpSpPr>
            <p:grpSpPr>
              <a:xfrm rot="5400000">
                <a:off x="-254074" y="2624704"/>
                <a:ext cx="152381" cy="122246"/>
                <a:chOff x="7982979" y="6582512"/>
                <a:chExt cx="152381" cy="487029"/>
              </a:xfrm>
            </p:grpSpPr>
            <p:cxnSp>
              <p:nvCxnSpPr>
                <p:cNvPr id="2397" name="Google Shape;2397;p43"/>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398" name="Google Shape;2398;p43"/>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399" name="Google Shape;2399;p43"/>
              <p:cNvGrpSpPr/>
              <p:nvPr/>
            </p:nvGrpSpPr>
            <p:grpSpPr>
              <a:xfrm rot="5400000">
                <a:off x="-254074" y="2151687"/>
                <a:ext cx="152381" cy="122246"/>
                <a:chOff x="7983604" y="6582512"/>
                <a:chExt cx="152381" cy="487029"/>
              </a:xfrm>
            </p:grpSpPr>
            <p:cxnSp>
              <p:nvCxnSpPr>
                <p:cNvPr id="2400" name="Google Shape;2400;p43"/>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401" name="Google Shape;2401;p43"/>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402" name="Google Shape;2402;p43"/>
              <p:cNvGrpSpPr/>
              <p:nvPr/>
            </p:nvGrpSpPr>
            <p:grpSpPr>
              <a:xfrm rot="5400000">
                <a:off x="-254074" y="1677083"/>
                <a:ext cx="152380" cy="122246"/>
                <a:chOff x="7982642" y="6582512"/>
                <a:chExt cx="152380" cy="487029"/>
              </a:xfrm>
            </p:grpSpPr>
            <p:cxnSp>
              <p:nvCxnSpPr>
                <p:cNvPr id="2403" name="Google Shape;2403;p43"/>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404" name="Google Shape;2404;p43"/>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2405" name="Google Shape;2405;p43"/>
              <p:cNvGrpSpPr/>
              <p:nvPr/>
            </p:nvGrpSpPr>
            <p:grpSpPr>
              <a:xfrm rot="5400000">
                <a:off x="-254074" y="997716"/>
                <a:ext cx="152381" cy="122246"/>
                <a:chOff x="7983866" y="6582512"/>
                <a:chExt cx="152381" cy="487029"/>
              </a:xfrm>
            </p:grpSpPr>
            <p:cxnSp>
              <p:nvCxnSpPr>
                <p:cNvPr id="2406" name="Google Shape;2406;p43"/>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2407" name="Google Shape;2407;p43"/>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2408" name="Google Shape;2408;p43"/>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2409" name="Google Shape;2409;p43"/>
            <p:cNvGrpSpPr/>
            <p:nvPr/>
          </p:nvGrpSpPr>
          <p:grpSpPr>
            <a:xfrm>
              <a:off x="458318" y="-141165"/>
              <a:ext cx="8225401" cy="122223"/>
              <a:chOff x="458318" y="6582508"/>
              <a:chExt cx="8225401" cy="486937"/>
            </a:xfrm>
          </p:grpSpPr>
          <p:cxnSp>
            <p:nvCxnSpPr>
              <p:cNvPr id="2410" name="Google Shape;2410;p43"/>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11" name="Google Shape;2411;p43"/>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2412" name="Google Shape;2412;p43"/>
              <p:cNvGrpSpPr/>
              <p:nvPr/>
            </p:nvGrpSpPr>
            <p:grpSpPr>
              <a:xfrm>
                <a:off x="7969295" y="6582508"/>
                <a:ext cx="152409" cy="486937"/>
                <a:chOff x="7966552" y="6582508"/>
                <a:chExt cx="152409" cy="486937"/>
              </a:xfrm>
            </p:grpSpPr>
            <p:cxnSp>
              <p:nvCxnSpPr>
                <p:cNvPr id="2413" name="Google Shape;2413;p43"/>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14" name="Google Shape;2414;p43"/>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15" name="Google Shape;2415;p43"/>
              <p:cNvGrpSpPr/>
              <p:nvPr/>
            </p:nvGrpSpPr>
            <p:grpSpPr>
              <a:xfrm>
                <a:off x="7288211" y="6582508"/>
                <a:ext cx="134946" cy="486937"/>
                <a:chOff x="7983725" y="6582508"/>
                <a:chExt cx="134946" cy="486937"/>
              </a:xfrm>
            </p:grpSpPr>
            <p:cxnSp>
              <p:nvCxnSpPr>
                <p:cNvPr id="2416" name="Google Shape;2416;p43"/>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17" name="Google Shape;2417;p43"/>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18" name="Google Shape;2418;p43"/>
              <p:cNvGrpSpPr/>
              <p:nvPr/>
            </p:nvGrpSpPr>
            <p:grpSpPr>
              <a:xfrm>
                <a:off x="6589663" y="6582508"/>
                <a:ext cx="152409" cy="486937"/>
                <a:chOff x="7983434" y="6582508"/>
                <a:chExt cx="152409" cy="486937"/>
              </a:xfrm>
            </p:grpSpPr>
            <p:cxnSp>
              <p:nvCxnSpPr>
                <p:cNvPr id="2419" name="Google Shape;2419;p43"/>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20" name="Google Shape;2420;p43"/>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21" name="Google Shape;2421;p43"/>
              <p:cNvGrpSpPr/>
              <p:nvPr/>
            </p:nvGrpSpPr>
            <p:grpSpPr>
              <a:xfrm>
                <a:off x="5891116" y="6582508"/>
                <a:ext cx="152410" cy="486937"/>
                <a:chOff x="7983144" y="6582508"/>
                <a:chExt cx="152410" cy="486937"/>
              </a:xfrm>
            </p:grpSpPr>
            <p:cxnSp>
              <p:nvCxnSpPr>
                <p:cNvPr id="2422" name="Google Shape;2422;p43"/>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23" name="Google Shape;2423;p43"/>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24" name="Google Shape;2424;p43"/>
              <p:cNvGrpSpPr/>
              <p:nvPr/>
            </p:nvGrpSpPr>
            <p:grpSpPr>
              <a:xfrm>
                <a:off x="5192568" y="6582508"/>
                <a:ext cx="152410" cy="486937"/>
                <a:chOff x="7982853" y="6582508"/>
                <a:chExt cx="152410" cy="486937"/>
              </a:xfrm>
            </p:grpSpPr>
            <p:cxnSp>
              <p:nvCxnSpPr>
                <p:cNvPr id="2425" name="Google Shape;2425;p43"/>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26" name="Google Shape;2426;p43"/>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27" name="Google Shape;2427;p43"/>
              <p:cNvGrpSpPr/>
              <p:nvPr/>
            </p:nvGrpSpPr>
            <p:grpSpPr>
              <a:xfrm>
                <a:off x="4495607" y="6582508"/>
                <a:ext cx="146060" cy="486937"/>
                <a:chOff x="7984149" y="6582508"/>
                <a:chExt cx="146060" cy="486937"/>
              </a:xfrm>
            </p:grpSpPr>
            <p:cxnSp>
              <p:nvCxnSpPr>
                <p:cNvPr id="2428" name="Google Shape;2428;p43"/>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29" name="Google Shape;2429;p43"/>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30" name="Google Shape;2430;p43"/>
              <p:cNvGrpSpPr/>
              <p:nvPr/>
            </p:nvGrpSpPr>
            <p:grpSpPr>
              <a:xfrm>
                <a:off x="3797059" y="6582508"/>
                <a:ext cx="152410" cy="486937"/>
                <a:chOff x="7983858" y="6582508"/>
                <a:chExt cx="152410" cy="486937"/>
              </a:xfrm>
            </p:grpSpPr>
            <p:cxnSp>
              <p:nvCxnSpPr>
                <p:cNvPr id="2431" name="Google Shape;2431;p43"/>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32" name="Google Shape;2432;p43"/>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33" name="Google Shape;2433;p43"/>
              <p:cNvGrpSpPr/>
              <p:nvPr/>
            </p:nvGrpSpPr>
            <p:grpSpPr>
              <a:xfrm>
                <a:off x="3098511" y="6582508"/>
                <a:ext cx="152410" cy="486937"/>
                <a:chOff x="7983567" y="6582508"/>
                <a:chExt cx="152410" cy="486937"/>
              </a:xfrm>
            </p:grpSpPr>
            <p:cxnSp>
              <p:nvCxnSpPr>
                <p:cNvPr id="2434" name="Google Shape;2434;p43"/>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35" name="Google Shape;2435;p43"/>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36" name="Google Shape;2436;p43"/>
              <p:cNvGrpSpPr/>
              <p:nvPr/>
            </p:nvGrpSpPr>
            <p:grpSpPr>
              <a:xfrm>
                <a:off x="2399963" y="6582508"/>
                <a:ext cx="152410" cy="486937"/>
                <a:chOff x="7983276" y="6582508"/>
                <a:chExt cx="152410" cy="486937"/>
              </a:xfrm>
            </p:grpSpPr>
            <p:cxnSp>
              <p:nvCxnSpPr>
                <p:cNvPr id="2437" name="Google Shape;2437;p43"/>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38" name="Google Shape;2438;p43"/>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39" name="Google Shape;2439;p43"/>
              <p:cNvGrpSpPr/>
              <p:nvPr/>
            </p:nvGrpSpPr>
            <p:grpSpPr>
              <a:xfrm>
                <a:off x="1718879" y="6582508"/>
                <a:ext cx="134946" cy="486937"/>
                <a:chOff x="8000449" y="6582508"/>
                <a:chExt cx="134946" cy="486937"/>
              </a:xfrm>
            </p:grpSpPr>
            <p:cxnSp>
              <p:nvCxnSpPr>
                <p:cNvPr id="2440" name="Google Shape;2440;p43"/>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41" name="Google Shape;2441;p43"/>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2442" name="Google Shape;2442;p43"/>
              <p:cNvGrpSpPr/>
              <p:nvPr/>
            </p:nvGrpSpPr>
            <p:grpSpPr>
              <a:xfrm>
                <a:off x="1020330" y="6582508"/>
                <a:ext cx="152410" cy="486937"/>
                <a:chOff x="8000158" y="6582508"/>
                <a:chExt cx="152410" cy="486937"/>
              </a:xfrm>
            </p:grpSpPr>
            <p:cxnSp>
              <p:nvCxnSpPr>
                <p:cNvPr id="2443" name="Google Shape;2443;p43"/>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2444" name="Google Shape;2444;p43"/>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2445" name="Google Shape;2445;p43"/>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6" name="Google Shape;2446;p43"/>
          <p:cNvSpPr txBox="1"/>
          <p:nvPr/>
        </p:nvSpPr>
        <p:spPr>
          <a:xfrm>
            <a:off x="13022581" y="7880986"/>
            <a:ext cx="873760" cy="26161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lang="en-US" sz="1700">
                <a:solidFill>
                  <a:srgbClr val="999992"/>
                </a:solidFill>
                <a:latin typeface="Calibri"/>
                <a:ea typeface="Calibri"/>
                <a:cs typeface="Calibri"/>
                <a:sym typeface="Calibri"/>
              </a:rPr>
              <a:t>‹#›</a:t>
            </a:fld>
            <a:endParaRPr sz="1700">
              <a:solidFill>
                <a:srgbClr val="999992"/>
              </a:solidFill>
              <a:latin typeface="Calibri"/>
              <a:ea typeface="Calibri"/>
              <a:cs typeface="Calibri"/>
              <a:sym typeface="Calibri"/>
            </a:endParaRPr>
          </a:p>
        </p:txBody>
      </p:sp>
      <p:sp>
        <p:nvSpPr>
          <p:cNvPr id="2447" name="Google Shape;2447;p43"/>
          <p:cNvSpPr txBox="1"/>
          <p:nvPr>
            <p:ph idx="1" type="body"/>
          </p:nvPr>
        </p:nvSpPr>
        <p:spPr>
          <a:xfrm>
            <a:off x="9670059" y="548641"/>
            <a:ext cx="4225005" cy="7130413"/>
          </a:xfrm>
          <a:prstGeom prst="rect">
            <a:avLst/>
          </a:prstGeom>
          <a:noFill/>
          <a:ln>
            <a:noFill/>
          </a:ln>
        </p:spPr>
        <p:txBody>
          <a:bodyPr anchorCtr="0" anchor="t" bIns="0" lIns="0" spcFirstLastPara="1" rIns="0" wrap="square" tIns="0">
            <a:noAutofit/>
          </a:bodyPr>
          <a:lstStyle>
            <a:lvl1pPr indent="-349250" lvl="0" marL="457200" algn="l">
              <a:lnSpc>
                <a:spcPct val="110000"/>
              </a:lnSpc>
              <a:spcBef>
                <a:spcPts val="857"/>
              </a:spcBef>
              <a:spcAft>
                <a:spcPts val="0"/>
              </a:spcAft>
              <a:buClr>
                <a:srgbClr val="62625C"/>
              </a:buClr>
              <a:buSzPts val="1900"/>
              <a:buChar char="​"/>
              <a:defRPr sz="1900">
                <a:solidFill>
                  <a:srgbClr val="62625C"/>
                </a:solidFill>
                <a:latin typeface="Calibri"/>
                <a:ea typeface="Calibri"/>
                <a:cs typeface="Calibri"/>
                <a:sym typeface="Calibri"/>
              </a:defRPr>
            </a:lvl1pPr>
            <a:lvl2pPr indent="-374650" lvl="1" marL="914400" algn="l">
              <a:spcBef>
                <a:spcPts val="5143"/>
              </a:spcBef>
              <a:spcAft>
                <a:spcPts val="0"/>
              </a:spcAft>
              <a:buClr>
                <a:srgbClr val="62625C"/>
              </a:buClr>
              <a:buSzPts val="2300"/>
              <a:buFont typeface="Calibri"/>
              <a:buChar char="–"/>
              <a:defRPr sz="2300">
                <a:solidFill>
                  <a:srgbClr val="62625C"/>
                </a:solidFill>
                <a:latin typeface="Calibri"/>
                <a:ea typeface="Calibri"/>
                <a:cs typeface="Calibri"/>
                <a:sym typeface="Calibri"/>
              </a:defRPr>
            </a:lvl2pPr>
            <a:lvl3pPr indent="-330200" lvl="2" marL="1371600" algn="l">
              <a:lnSpc>
                <a:spcPct val="85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vl4pPr>
            <a:lvl5pPr indent="-292100" lvl="4" marL="2286000" algn="l">
              <a:lnSpc>
                <a:spcPct val="150000"/>
              </a:lnSpc>
              <a:spcBef>
                <a:spcPts val="0"/>
              </a:spcBef>
              <a:spcAft>
                <a:spcPts val="0"/>
              </a:spcAft>
              <a:buClr>
                <a:schemeClr val="dk2"/>
              </a:buClr>
              <a:buSzPts val="10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48" name="Google Shape;2448;p43"/>
          <p:cNvSpPr txBox="1"/>
          <p:nvPr>
            <p:ph idx="2" type="body"/>
          </p:nvPr>
        </p:nvSpPr>
        <p:spPr>
          <a:xfrm>
            <a:off x="732371" y="548641"/>
            <a:ext cx="4225005" cy="7130413"/>
          </a:xfrm>
          <a:prstGeom prst="rect">
            <a:avLst/>
          </a:prstGeom>
          <a:noFill/>
          <a:ln>
            <a:noFill/>
          </a:ln>
        </p:spPr>
        <p:txBody>
          <a:bodyPr anchorCtr="0" anchor="t" bIns="0" lIns="0" spcFirstLastPara="1" rIns="0" wrap="square" tIns="0">
            <a:noAutofit/>
          </a:bodyPr>
          <a:lstStyle>
            <a:lvl1pPr indent="-349250" lvl="0" marL="457200" algn="l">
              <a:lnSpc>
                <a:spcPct val="110000"/>
              </a:lnSpc>
              <a:spcBef>
                <a:spcPts val="857"/>
              </a:spcBef>
              <a:spcAft>
                <a:spcPts val="0"/>
              </a:spcAft>
              <a:buClr>
                <a:srgbClr val="62625C"/>
              </a:buClr>
              <a:buSzPts val="1900"/>
              <a:buChar char="​"/>
              <a:defRPr sz="1900">
                <a:solidFill>
                  <a:srgbClr val="62625C"/>
                </a:solidFill>
                <a:latin typeface="Calibri"/>
                <a:ea typeface="Calibri"/>
                <a:cs typeface="Calibri"/>
                <a:sym typeface="Calibri"/>
              </a:defRPr>
            </a:lvl1pPr>
            <a:lvl2pPr indent="-374650" lvl="1" marL="914400" algn="l">
              <a:spcBef>
                <a:spcPts val="5143"/>
              </a:spcBef>
              <a:spcAft>
                <a:spcPts val="0"/>
              </a:spcAft>
              <a:buClr>
                <a:srgbClr val="62625C"/>
              </a:buClr>
              <a:buSzPts val="2300"/>
              <a:buFont typeface="Calibri"/>
              <a:buChar char="–"/>
              <a:defRPr sz="2300">
                <a:solidFill>
                  <a:srgbClr val="62625C"/>
                </a:solidFill>
                <a:latin typeface="Calibri"/>
                <a:ea typeface="Calibri"/>
                <a:cs typeface="Calibri"/>
                <a:sym typeface="Calibri"/>
              </a:defRPr>
            </a:lvl2pPr>
            <a:lvl3pPr indent="-330200" lvl="2" marL="1371600" algn="l">
              <a:lnSpc>
                <a:spcPct val="85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vl4pPr>
            <a:lvl5pPr indent="-292100" lvl="4" marL="2286000" algn="l">
              <a:lnSpc>
                <a:spcPct val="150000"/>
              </a:lnSpc>
              <a:spcBef>
                <a:spcPts val="0"/>
              </a:spcBef>
              <a:spcAft>
                <a:spcPts val="0"/>
              </a:spcAft>
              <a:buClr>
                <a:schemeClr val="dk2"/>
              </a:buClr>
              <a:buSzPts val="10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49" name="Google Shape;2449;p43"/>
          <p:cNvSpPr txBox="1"/>
          <p:nvPr>
            <p:ph idx="3" type="body"/>
          </p:nvPr>
        </p:nvSpPr>
        <p:spPr>
          <a:xfrm>
            <a:off x="5210669" y="548641"/>
            <a:ext cx="4225005" cy="7130413"/>
          </a:xfrm>
          <a:prstGeom prst="rect">
            <a:avLst/>
          </a:prstGeom>
          <a:noFill/>
          <a:ln>
            <a:noFill/>
          </a:ln>
        </p:spPr>
        <p:txBody>
          <a:bodyPr anchorCtr="0" anchor="t" bIns="0" lIns="0" spcFirstLastPara="1" rIns="0" wrap="square" tIns="0">
            <a:noAutofit/>
          </a:bodyPr>
          <a:lstStyle>
            <a:lvl1pPr indent="-349250" lvl="0" marL="457200" algn="l">
              <a:lnSpc>
                <a:spcPct val="110000"/>
              </a:lnSpc>
              <a:spcBef>
                <a:spcPts val="857"/>
              </a:spcBef>
              <a:spcAft>
                <a:spcPts val="0"/>
              </a:spcAft>
              <a:buClr>
                <a:srgbClr val="62625C"/>
              </a:buClr>
              <a:buSzPts val="1900"/>
              <a:buChar char="​"/>
              <a:defRPr sz="1900">
                <a:solidFill>
                  <a:srgbClr val="62625C"/>
                </a:solidFill>
                <a:latin typeface="Calibri"/>
                <a:ea typeface="Calibri"/>
                <a:cs typeface="Calibri"/>
                <a:sym typeface="Calibri"/>
              </a:defRPr>
            </a:lvl1pPr>
            <a:lvl2pPr indent="-374650" lvl="1" marL="914400" algn="l">
              <a:spcBef>
                <a:spcPts val="5143"/>
              </a:spcBef>
              <a:spcAft>
                <a:spcPts val="0"/>
              </a:spcAft>
              <a:buClr>
                <a:srgbClr val="62625C"/>
              </a:buClr>
              <a:buSzPts val="2300"/>
              <a:buFont typeface="Calibri"/>
              <a:buChar char="–"/>
              <a:defRPr sz="2300">
                <a:solidFill>
                  <a:srgbClr val="62625C"/>
                </a:solidFill>
                <a:latin typeface="Calibri"/>
                <a:ea typeface="Calibri"/>
                <a:cs typeface="Calibri"/>
                <a:sym typeface="Calibri"/>
              </a:defRPr>
            </a:lvl2pPr>
            <a:lvl3pPr indent="-330200" lvl="2" marL="1371600" algn="l">
              <a:lnSpc>
                <a:spcPct val="85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vl4pPr>
            <a:lvl5pPr indent="-292100" lvl="4" marL="2286000" algn="l">
              <a:lnSpc>
                <a:spcPct val="150000"/>
              </a:lnSpc>
              <a:spcBef>
                <a:spcPts val="0"/>
              </a:spcBef>
              <a:spcAft>
                <a:spcPts val="0"/>
              </a:spcAft>
              <a:buClr>
                <a:schemeClr val="dk2"/>
              </a:buClr>
              <a:buSzPts val="10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50" name="Google Shape;2450;p43"/>
          <p:cNvSpPr txBox="1"/>
          <p:nvPr>
            <p:ph idx="4"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rgbClr val="979792"/>
              </a:buClr>
              <a:buSzPts val="1100"/>
              <a:buChar char="​"/>
              <a:defRPr i="0" sz="1100">
                <a:solidFill>
                  <a:srgbClr val="97979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Dividers">
  <p:cSld name="Subsection Dividers">
    <p:bg>
      <p:bgPr>
        <a:blipFill>
          <a:blip r:embed="rId2">
            <a:alphaModFix/>
          </a:blip>
          <a:stretch>
            <a:fillRect/>
          </a:stretch>
        </a:blipFill>
      </p:bgPr>
    </p:bg>
    <p:spTree>
      <p:nvGrpSpPr>
        <p:cNvPr id="2451" name="Shape 2451"/>
        <p:cNvGrpSpPr/>
        <p:nvPr/>
      </p:nvGrpSpPr>
      <p:grpSpPr>
        <a:xfrm>
          <a:off x="0" y="0"/>
          <a:ext cx="0" cy="0"/>
          <a:chOff x="0" y="0"/>
          <a:chExt cx="0" cy="0"/>
        </a:xfrm>
      </p:grpSpPr>
      <p:cxnSp>
        <p:nvCxnSpPr>
          <p:cNvPr id="2452" name="Google Shape;2452;p44"/>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2453" name="Google Shape;2453;p44"/>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2454" name="Google Shape;2454;p44"/>
          <p:cNvGrpSpPr/>
          <p:nvPr/>
        </p:nvGrpSpPr>
        <p:grpSpPr>
          <a:xfrm>
            <a:off x="12778741" y="8248650"/>
            <a:ext cx="243840" cy="146686"/>
            <a:chOff x="7983415" y="6582508"/>
            <a:chExt cx="152400" cy="486507"/>
          </a:xfrm>
        </p:grpSpPr>
        <p:cxnSp>
          <p:nvCxnSpPr>
            <p:cNvPr id="2455" name="Google Shape;2455;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56" name="Google Shape;2456;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57" name="Google Shape;2457;p44"/>
          <p:cNvGrpSpPr/>
          <p:nvPr/>
        </p:nvGrpSpPr>
        <p:grpSpPr>
          <a:xfrm>
            <a:off x="11661141" y="8248650"/>
            <a:ext cx="243840" cy="146686"/>
            <a:chOff x="7983415" y="6582508"/>
            <a:chExt cx="152400" cy="486507"/>
          </a:xfrm>
        </p:grpSpPr>
        <p:cxnSp>
          <p:nvCxnSpPr>
            <p:cNvPr id="2458" name="Google Shape;2458;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59" name="Google Shape;2459;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60" name="Google Shape;2460;p44"/>
          <p:cNvGrpSpPr/>
          <p:nvPr/>
        </p:nvGrpSpPr>
        <p:grpSpPr>
          <a:xfrm>
            <a:off x="10543541" y="8248650"/>
            <a:ext cx="243840" cy="146686"/>
            <a:chOff x="7983415" y="6582508"/>
            <a:chExt cx="152400" cy="486507"/>
          </a:xfrm>
        </p:grpSpPr>
        <p:cxnSp>
          <p:nvCxnSpPr>
            <p:cNvPr id="2461" name="Google Shape;2461;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62" name="Google Shape;2462;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63" name="Google Shape;2463;p44"/>
          <p:cNvGrpSpPr/>
          <p:nvPr/>
        </p:nvGrpSpPr>
        <p:grpSpPr>
          <a:xfrm>
            <a:off x="9425941" y="8248650"/>
            <a:ext cx="243840" cy="146686"/>
            <a:chOff x="7983415" y="6582508"/>
            <a:chExt cx="152400" cy="486507"/>
          </a:xfrm>
        </p:grpSpPr>
        <p:cxnSp>
          <p:nvCxnSpPr>
            <p:cNvPr id="2464" name="Google Shape;2464;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65" name="Google Shape;2465;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66" name="Google Shape;2466;p44"/>
          <p:cNvGrpSpPr/>
          <p:nvPr/>
        </p:nvGrpSpPr>
        <p:grpSpPr>
          <a:xfrm>
            <a:off x="8308341" y="8248650"/>
            <a:ext cx="243840" cy="146686"/>
            <a:chOff x="7983415" y="6582508"/>
            <a:chExt cx="152400" cy="486507"/>
          </a:xfrm>
        </p:grpSpPr>
        <p:cxnSp>
          <p:nvCxnSpPr>
            <p:cNvPr id="2467" name="Google Shape;2467;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68" name="Google Shape;2468;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69" name="Google Shape;2469;p44"/>
          <p:cNvGrpSpPr/>
          <p:nvPr/>
        </p:nvGrpSpPr>
        <p:grpSpPr>
          <a:xfrm>
            <a:off x="7190741" y="8248650"/>
            <a:ext cx="243840" cy="146686"/>
            <a:chOff x="7983415" y="6582508"/>
            <a:chExt cx="152400" cy="486507"/>
          </a:xfrm>
        </p:grpSpPr>
        <p:cxnSp>
          <p:nvCxnSpPr>
            <p:cNvPr id="2470" name="Google Shape;2470;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71" name="Google Shape;2471;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72" name="Google Shape;2472;p44"/>
          <p:cNvGrpSpPr/>
          <p:nvPr/>
        </p:nvGrpSpPr>
        <p:grpSpPr>
          <a:xfrm>
            <a:off x="6075680" y="8248650"/>
            <a:ext cx="243840" cy="146686"/>
            <a:chOff x="7983415" y="6582508"/>
            <a:chExt cx="152400" cy="486507"/>
          </a:xfrm>
        </p:grpSpPr>
        <p:cxnSp>
          <p:nvCxnSpPr>
            <p:cNvPr id="2473" name="Google Shape;2473;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74" name="Google Shape;2474;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75" name="Google Shape;2475;p44"/>
          <p:cNvGrpSpPr/>
          <p:nvPr/>
        </p:nvGrpSpPr>
        <p:grpSpPr>
          <a:xfrm>
            <a:off x="4958080" y="8248650"/>
            <a:ext cx="243840" cy="146686"/>
            <a:chOff x="7983415" y="6582508"/>
            <a:chExt cx="152400" cy="486507"/>
          </a:xfrm>
        </p:grpSpPr>
        <p:cxnSp>
          <p:nvCxnSpPr>
            <p:cNvPr id="2476" name="Google Shape;2476;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77" name="Google Shape;2477;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78" name="Google Shape;2478;p44"/>
          <p:cNvGrpSpPr/>
          <p:nvPr/>
        </p:nvGrpSpPr>
        <p:grpSpPr>
          <a:xfrm>
            <a:off x="3840480" y="8248650"/>
            <a:ext cx="243840" cy="146686"/>
            <a:chOff x="7983415" y="6582508"/>
            <a:chExt cx="152400" cy="486507"/>
          </a:xfrm>
        </p:grpSpPr>
        <p:cxnSp>
          <p:nvCxnSpPr>
            <p:cNvPr id="2479" name="Google Shape;2479;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80" name="Google Shape;2480;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81" name="Google Shape;2481;p44"/>
          <p:cNvGrpSpPr/>
          <p:nvPr/>
        </p:nvGrpSpPr>
        <p:grpSpPr>
          <a:xfrm>
            <a:off x="2722880" y="8248650"/>
            <a:ext cx="243840" cy="146686"/>
            <a:chOff x="7983415" y="6582508"/>
            <a:chExt cx="152400" cy="486507"/>
          </a:xfrm>
        </p:grpSpPr>
        <p:cxnSp>
          <p:nvCxnSpPr>
            <p:cNvPr id="2482" name="Google Shape;2482;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83" name="Google Shape;2483;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84" name="Google Shape;2484;p44"/>
          <p:cNvGrpSpPr/>
          <p:nvPr/>
        </p:nvGrpSpPr>
        <p:grpSpPr>
          <a:xfrm>
            <a:off x="1605280" y="8248650"/>
            <a:ext cx="243840" cy="146686"/>
            <a:chOff x="7983415" y="6582508"/>
            <a:chExt cx="152400" cy="486507"/>
          </a:xfrm>
        </p:grpSpPr>
        <p:cxnSp>
          <p:nvCxnSpPr>
            <p:cNvPr id="2485" name="Google Shape;2485;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486" name="Google Shape;2486;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487" name="Google Shape;2487;p44"/>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488" name="Google Shape;2488;p44"/>
          <p:cNvGrpSpPr/>
          <p:nvPr/>
        </p:nvGrpSpPr>
        <p:grpSpPr>
          <a:xfrm rot="5400000">
            <a:off x="-220980" y="7070090"/>
            <a:ext cx="182880" cy="223521"/>
            <a:chOff x="7965952" y="6513007"/>
            <a:chExt cx="152400" cy="556008"/>
          </a:xfrm>
        </p:grpSpPr>
        <p:cxnSp>
          <p:nvCxnSpPr>
            <p:cNvPr id="2489" name="Google Shape;2489;p4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490" name="Google Shape;2490;p4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91" name="Google Shape;2491;p44"/>
          <p:cNvGrpSpPr/>
          <p:nvPr/>
        </p:nvGrpSpPr>
        <p:grpSpPr>
          <a:xfrm rot="5400000">
            <a:off x="-220980" y="6500496"/>
            <a:ext cx="182880" cy="223521"/>
            <a:chOff x="7965953" y="6513007"/>
            <a:chExt cx="152400" cy="556008"/>
          </a:xfrm>
        </p:grpSpPr>
        <p:cxnSp>
          <p:nvCxnSpPr>
            <p:cNvPr id="2492" name="Google Shape;2492;p4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493" name="Google Shape;2493;p4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94" name="Google Shape;2494;p44"/>
          <p:cNvGrpSpPr/>
          <p:nvPr/>
        </p:nvGrpSpPr>
        <p:grpSpPr>
          <a:xfrm rot="5400000">
            <a:off x="-220980" y="5932806"/>
            <a:ext cx="182880" cy="223521"/>
            <a:chOff x="7965953" y="6513007"/>
            <a:chExt cx="152400" cy="556008"/>
          </a:xfrm>
        </p:grpSpPr>
        <p:cxnSp>
          <p:nvCxnSpPr>
            <p:cNvPr id="2495" name="Google Shape;2495;p4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496" name="Google Shape;2496;p4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497" name="Google Shape;2497;p44"/>
          <p:cNvGrpSpPr/>
          <p:nvPr/>
        </p:nvGrpSpPr>
        <p:grpSpPr>
          <a:xfrm rot="5400000">
            <a:off x="-220980" y="5365116"/>
            <a:ext cx="182880" cy="223521"/>
            <a:chOff x="7965953" y="6513007"/>
            <a:chExt cx="152400" cy="556008"/>
          </a:xfrm>
        </p:grpSpPr>
        <p:cxnSp>
          <p:nvCxnSpPr>
            <p:cNvPr id="2498" name="Google Shape;2498;p4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499" name="Google Shape;2499;p4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00" name="Google Shape;2500;p44"/>
          <p:cNvGrpSpPr/>
          <p:nvPr/>
        </p:nvGrpSpPr>
        <p:grpSpPr>
          <a:xfrm rot="5400000">
            <a:off x="-220980" y="4795520"/>
            <a:ext cx="182880" cy="223521"/>
            <a:chOff x="7965952" y="6513007"/>
            <a:chExt cx="152400" cy="556008"/>
          </a:xfrm>
        </p:grpSpPr>
        <p:cxnSp>
          <p:nvCxnSpPr>
            <p:cNvPr id="2501" name="Google Shape;2501;p4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502" name="Google Shape;2502;p4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03" name="Google Shape;2503;p44"/>
          <p:cNvGrpSpPr/>
          <p:nvPr/>
        </p:nvGrpSpPr>
        <p:grpSpPr>
          <a:xfrm rot="5400000">
            <a:off x="-220980" y="4227830"/>
            <a:ext cx="182880" cy="223521"/>
            <a:chOff x="7965952" y="6513007"/>
            <a:chExt cx="152400" cy="556008"/>
          </a:xfrm>
        </p:grpSpPr>
        <p:cxnSp>
          <p:nvCxnSpPr>
            <p:cNvPr id="2504" name="Google Shape;2504;p4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505" name="Google Shape;2505;p4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06" name="Google Shape;2506;p44"/>
          <p:cNvGrpSpPr/>
          <p:nvPr/>
        </p:nvGrpSpPr>
        <p:grpSpPr>
          <a:xfrm rot="5400000">
            <a:off x="-220980" y="3658236"/>
            <a:ext cx="182880" cy="223521"/>
            <a:chOff x="7965953" y="6513007"/>
            <a:chExt cx="152400" cy="556008"/>
          </a:xfrm>
        </p:grpSpPr>
        <p:cxnSp>
          <p:nvCxnSpPr>
            <p:cNvPr id="2507" name="Google Shape;2507;p4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508" name="Google Shape;2508;p4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09" name="Google Shape;2509;p44"/>
          <p:cNvGrpSpPr/>
          <p:nvPr/>
        </p:nvGrpSpPr>
        <p:grpSpPr>
          <a:xfrm rot="5400000">
            <a:off x="-220980" y="3090546"/>
            <a:ext cx="182880" cy="223521"/>
            <a:chOff x="7965953" y="6513007"/>
            <a:chExt cx="152400" cy="556008"/>
          </a:xfrm>
        </p:grpSpPr>
        <p:cxnSp>
          <p:nvCxnSpPr>
            <p:cNvPr id="2510" name="Google Shape;2510;p4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511" name="Google Shape;2511;p4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12" name="Google Shape;2512;p44"/>
          <p:cNvGrpSpPr/>
          <p:nvPr/>
        </p:nvGrpSpPr>
        <p:grpSpPr>
          <a:xfrm rot="5400000">
            <a:off x="-220980" y="2522856"/>
            <a:ext cx="182880" cy="223521"/>
            <a:chOff x="7965953" y="6513007"/>
            <a:chExt cx="152400" cy="556008"/>
          </a:xfrm>
        </p:grpSpPr>
        <p:cxnSp>
          <p:nvCxnSpPr>
            <p:cNvPr id="2513" name="Google Shape;2513;p44"/>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514" name="Google Shape;2514;p44"/>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15" name="Google Shape;2515;p44"/>
          <p:cNvGrpSpPr/>
          <p:nvPr/>
        </p:nvGrpSpPr>
        <p:grpSpPr>
          <a:xfrm rot="5400000">
            <a:off x="-220980" y="1953260"/>
            <a:ext cx="182880" cy="223521"/>
            <a:chOff x="7965952" y="6513007"/>
            <a:chExt cx="152400" cy="556008"/>
          </a:xfrm>
        </p:grpSpPr>
        <p:cxnSp>
          <p:nvCxnSpPr>
            <p:cNvPr id="2516" name="Google Shape;2516;p4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517" name="Google Shape;2517;p4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18" name="Google Shape;2518;p44"/>
          <p:cNvGrpSpPr/>
          <p:nvPr/>
        </p:nvGrpSpPr>
        <p:grpSpPr>
          <a:xfrm rot="5400000">
            <a:off x="-220980" y="1137920"/>
            <a:ext cx="182880" cy="223521"/>
            <a:chOff x="7965952" y="6513007"/>
            <a:chExt cx="152400" cy="556008"/>
          </a:xfrm>
        </p:grpSpPr>
        <p:cxnSp>
          <p:nvCxnSpPr>
            <p:cNvPr id="2519" name="Google Shape;2519;p44"/>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520" name="Google Shape;2520;p44"/>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521" name="Google Shape;2521;p44"/>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2522" name="Google Shape;2522;p44"/>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523" name="Google Shape;2523;p44"/>
          <p:cNvGrpSpPr/>
          <p:nvPr/>
        </p:nvGrpSpPr>
        <p:grpSpPr>
          <a:xfrm rot="5400000">
            <a:off x="14672309" y="7105015"/>
            <a:ext cx="182880" cy="195581"/>
            <a:chOff x="7983415" y="6582508"/>
            <a:chExt cx="152400" cy="486507"/>
          </a:xfrm>
        </p:grpSpPr>
        <p:cxnSp>
          <p:nvCxnSpPr>
            <p:cNvPr id="2524" name="Google Shape;2524;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25" name="Google Shape;2525;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26" name="Google Shape;2526;p44"/>
          <p:cNvGrpSpPr/>
          <p:nvPr/>
        </p:nvGrpSpPr>
        <p:grpSpPr>
          <a:xfrm rot="5400000">
            <a:off x="14672309" y="6535420"/>
            <a:ext cx="182880" cy="195581"/>
            <a:chOff x="7983415" y="6582508"/>
            <a:chExt cx="152400" cy="486507"/>
          </a:xfrm>
        </p:grpSpPr>
        <p:cxnSp>
          <p:nvCxnSpPr>
            <p:cNvPr id="2527" name="Google Shape;2527;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28" name="Google Shape;2528;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29" name="Google Shape;2529;p44"/>
          <p:cNvGrpSpPr/>
          <p:nvPr/>
        </p:nvGrpSpPr>
        <p:grpSpPr>
          <a:xfrm rot="5400000">
            <a:off x="14672309" y="5967730"/>
            <a:ext cx="182880" cy="195581"/>
            <a:chOff x="7983415" y="6582508"/>
            <a:chExt cx="152400" cy="486507"/>
          </a:xfrm>
        </p:grpSpPr>
        <p:cxnSp>
          <p:nvCxnSpPr>
            <p:cNvPr id="2530" name="Google Shape;2530;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31" name="Google Shape;2531;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32" name="Google Shape;2532;p44"/>
          <p:cNvGrpSpPr/>
          <p:nvPr/>
        </p:nvGrpSpPr>
        <p:grpSpPr>
          <a:xfrm rot="5400000">
            <a:off x="14672309" y="5400040"/>
            <a:ext cx="182880" cy="195581"/>
            <a:chOff x="7983415" y="6582508"/>
            <a:chExt cx="152400" cy="486507"/>
          </a:xfrm>
        </p:grpSpPr>
        <p:cxnSp>
          <p:nvCxnSpPr>
            <p:cNvPr id="2533" name="Google Shape;2533;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34" name="Google Shape;2534;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35" name="Google Shape;2535;p44"/>
          <p:cNvGrpSpPr/>
          <p:nvPr/>
        </p:nvGrpSpPr>
        <p:grpSpPr>
          <a:xfrm rot="5400000">
            <a:off x="14672309" y="4830445"/>
            <a:ext cx="182880" cy="195581"/>
            <a:chOff x="7983415" y="6582508"/>
            <a:chExt cx="152400" cy="486507"/>
          </a:xfrm>
        </p:grpSpPr>
        <p:cxnSp>
          <p:nvCxnSpPr>
            <p:cNvPr id="2536" name="Google Shape;2536;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37" name="Google Shape;2537;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38" name="Google Shape;2538;p44"/>
          <p:cNvGrpSpPr/>
          <p:nvPr/>
        </p:nvGrpSpPr>
        <p:grpSpPr>
          <a:xfrm rot="5400000">
            <a:off x="14672309" y="4262755"/>
            <a:ext cx="182880" cy="195581"/>
            <a:chOff x="7983415" y="6582508"/>
            <a:chExt cx="152400" cy="486507"/>
          </a:xfrm>
        </p:grpSpPr>
        <p:cxnSp>
          <p:nvCxnSpPr>
            <p:cNvPr id="2539" name="Google Shape;2539;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40" name="Google Shape;2540;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41" name="Google Shape;2541;p44"/>
          <p:cNvGrpSpPr/>
          <p:nvPr/>
        </p:nvGrpSpPr>
        <p:grpSpPr>
          <a:xfrm rot="5400000">
            <a:off x="14672309" y="3693160"/>
            <a:ext cx="182880" cy="195581"/>
            <a:chOff x="7983415" y="6582508"/>
            <a:chExt cx="152400" cy="486507"/>
          </a:xfrm>
        </p:grpSpPr>
        <p:cxnSp>
          <p:nvCxnSpPr>
            <p:cNvPr id="2542" name="Google Shape;2542;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43" name="Google Shape;2543;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44" name="Google Shape;2544;p44"/>
          <p:cNvGrpSpPr/>
          <p:nvPr/>
        </p:nvGrpSpPr>
        <p:grpSpPr>
          <a:xfrm rot="5400000">
            <a:off x="14672309" y="3125470"/>
            <a:ext cx="182880" cy="195581"/>
            <a:chOff x="7983415" y="6582508"/>
            <a:chExt cx="152400" cy="486507"/>
          </a:xfrm>
        </p:grpSpPr>
        <p:cxnSp>
          <p:nvCxnSpPr>
            <p:cNvPr id="2545" name="Google Shape;2545;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46" name="Google Shape;2546;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47" name="Google Shape;2547;p44"/>
          <p:cNvGrpSpPr/>
          <p:nvPr/>
        </p:nvGrpSpPr>
        <p:grpSpPr>
          <a:xfrm rot="5400000">
            <a:off x="14672309" y="2557781"/>
            <a:ext cx="182880" cy="195581"/>
            <a:chOff x="7983415" y="6582508"/>
            <a:chExt cx="152400" cy="486507"/>
          </a:xfrm>
        </p:grpSpPr>
        <p:cxnSp>
          <p:nvCxnSpPr>
            <p:cNvPr id="2548" name="Google Shape;2548;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49" name="Google Shape;2549;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50" name="Google Shape;2550;p44"/>
          <p:cNvGrpSpPr/>
          <p:nvPr/>
        </p:nvGrpSpPr>
        <p:grpSpPr>
          <a:xfrm rot="5400000">
            <a:off x="14672309" y="1988185"/>
            <a:ext cx="182880" cy="195581"/>
            <a:chOff x="7983415" y="6582508"/>
            <a:chExt cx="152400" cy="486507"/>
          </a:xfrm>
        </p:grpSpPr>
        <p:cxnSp>
          <p:nvCxnSpPr>
            <p:cNvPr id="2551" name="Google Shape;2551;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52" name="Google Shape;2552;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53" name="Google Shape;2553;p44"/>
          <p:cNvGrpSpPr/>
          <p:nvPr/>
        </p:nvGrpSpPr>
        <p:grpSpPr>
          <a:xfrm rot="5400000">
            <a:off x="14672309" y="1172845"/>
            <a:ext cx="182880" cy="195581"/>
            <a:chOff x="7983415" y="6582508"/>
            <a:chExt cx="152400" cy="486507"/>
          </a:xfrm>
        </p:grpSpPr>
        <p:cxnSp>
          <p:nvCxnSpPr>
            <p:cNvPr id="2554" name="Google Shape;2554;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55" name="Google Shape;2555;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556" name="Google Shape;2556;p44"/>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2557" name="Google Shape;2557;p44"/>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2558" name="Google Shape;2558;p44"/>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2559" name="Google Shape;2559;p44"/>
          <p:cNvGrpSpPr/>
          <p:nvPr/>
        </p:nvGrpSpPr>
        <p:grpSpPr>
          <a:xfrm>
            <a:off x="12778741" y="-169546"/>
            <a:ext cx="243840" cy="146686"/>
            <a:chOff x="7983415" y="6582508"/>
            <a:chExt cx="152400" cy="486507"/>
          </a:xfrm>
        </p:grpSpPr>
        <p:cxnSp>
          <p:nvCxnSpPr>
            <p:cNvPr id="2560" name="Google Shape;2560;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61" name="Google Shape;2561;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62" name="Google Shape;2562;p44"/>
          <p:cNvGrpSpPr/>
          <p:nvPr/>
        </p:nvGrpSpPr>
        <p:grpSpPr>
          <a:xfrm>
            <a:off x="11661141" y="-169546"/>
            <a:ext cx="243840" cy="146686"/>
            <a:chOff x="7983415" y="6582508"/>
            <a:chExt cx="152400" cy="486507"/>
          </a:xfrm>
        </p:grpSpPr>
        <p:cxnSp>
          <p:nvCxnSpPr>
            <p:cNvPr id="2563" name="Google Shape;2563;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64" name="Google Shape;2564;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65" name="Google Shape;2565;p44"/>
          <p:cNvGrpSpPr/>
          <p:nvPr/>
        </p:nvGrpSpPr>
        <p:grpSpPr>
          <a:xfrm>
            <a:off x="10543541" y="-169546"/>
            <a:ext cx="243840" cy="146686"/>
            <a:chOff x="7983415" y="6582508"/>
            <a:chExt cx="152400" cy="486507"/>
          </a:xfrm>
        </p:grpSpPr>
        <p:cxnSp>
          <p:nvCxnSpPr>
            <p:cNvPr id="2566" name="Google Shape;2566;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67" name="Google Shape;2567;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68" name="Google Shape;2568;p44"/>
          <p:cNvGrpSpPr/>
          <p:nvPr/>
        </p:nvGrpSpPr>
        <p:grpSpPr>
          <a:xfrm>
            <a:off x="9425941" y="-169546"/>
            <a:ext cx="243840" cy="146686"/>
            <a:chOff x="7983415" y="6582508"/>
            <a:chExt cx="152400" cy="486507"/>
          </a:xfrm>
        </p:grpSpPr>
        <p:cxnSp>
          <p:nvCxnSpPr>
            <p:cNvPr id="2569" name="Google Shape;2569;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70" name="Google Shape;2570;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71" name="Google Shape;2571;p44"/>
          <p:cNvGrpSpPr/>
          <p:nvPr/>
        </p:nvGrpSpPr>
        <p:grpSpPr>
          <a:xfrm>
            <a:off x="8308341" y="-169546"/>
            <a:ext cx="243840" cy="146686"/>
            <a:chOff x="7983415" y="6582508"/>
            <a:chExt cx="152400" cy="486507"/>
          </a:xfrm>
        </p:grpSpPr>
        <p:cxnSp>
          <p:nvCxnSpPr>
            <p:cNvPr id="2572" name="Google Shape;2572;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73" name="Google Shape;2573;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74" name="Google Shape;2574;p44"/>
          <p:cNvGrpSpPr/>
          <p:nvPr/>
        </p:nvGrpSpPr>
        <p:grpSpPr>
          <a:xfrm>
            <a:off x="7190741" y="-169546"/>
            <a:ext cx="243840" cy="146686"/>
            <a:chOff x="7983415" y="6582508"/>
            <a:chExt cx="152400" cy="486507"/>
          </a:xfrm>
        </p:grpSpPr>
        <p:cxnSp>
          <p:nvCxnSpPr>
            <p:cNvPr id="2575" name="Google Shape;2575;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76" name="Google Shape;2576;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77" name="Google Shape;2577;p44"/>
          <p:cNvGrpSpPr/>
          <p:nvPr/>
        </p:nvGrpSpPr>
        <p:grpSpPr>
          <a:xfrm>
            <a:off x="6075680" y="-169546"/>
            <a:ext cx="243840" cy="146686"/>
            <a:chOff x="7983415" y="6582508"/>
            <a:chExt cx="152400" cy="486507"/>
          </a:xfrm>
        </p:grpSpPr>
        <p:cxnSp>
          <p:nvCxnSpPr>
            <p:cNvPr id="2578" name="Google Shape;2578;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79" name="Google Shape;2579;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80" name="Google Shape;2580;p44"/>
          <p:cNvGrpSpPr/>
          <p:nvPr/>
        </p:nvGrpSpPr>
        <p:grpSpPr>
          <a:xfrm>
            <a:off x="4958080" y="-169546"/>
            <a:ext cx="243840" cy="146686"/>
            <a:chOff x="7983415" y="6582508"/>
            <a:chExt cx="152400" cy="486507"/>
          </a:xfrm>
        </p:grpSpPr>
        <p:cxnSp>
          <p:nvCxnSpPr>
            <p:cNvPr id="2581" name="Google Shape;2581;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82" name="Google Shape;2582;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83" name="Google Shape;2583;p44"/>
          <p:cNvGrpSpPr/>
          <p:nvPr/>
        </p:nvGrpSpPr>
        <p:grpSpPr>
          <a:xfrm>
            <a:off x="3840480" y="-169546"/>
            <a:ext cx="243840" cy="146686"/>
            <a:chOff x="7983415" y="6582508"/>
            <a:chExt cx="152400" cy="486507"/>
          </a:xfrm>
        </p:grpSpPr>
        <p:cxnSp>
          <p:nvCxnSpPr>
            <p:cNvPr id="2584" name="Google Shape;2584;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85" name="Google Shape;2585;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86" name="Google Shape;2586;p44"/>
          <p:cNvGrpSpPr/>
          <p:nvPr/>
        </p:nvGrpSpPr>
        <p:grpSpPr>
          <a:xfrm>
            <a:off x="2722880" y="-169546"/>
            <a:ext cx="243840" cy="146686"/>
            <a:chOff x="7983415" y="6582508"/>
            <a:chExt cx="152400" cy="486507"/>
          </a:xfrm>
        </p:grpSpPr>
        <p:cxnSp>
          <p:nvCxnSpPr>
            <p:cNvPr id="2587" name="Google Shape;2587;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88" name="Google Shape;2588;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589" name="Google Shape;2589;p44"/>
          <p:cNvGrpSpPr/>
          <p:nvPr/>
        </p:nvGrpSpPr>
        <p:grpSpPr>
          <a:xfrm>
            <a:off x="1605280" y="-169546"/>
            <a:ext cx="243840" cy="146686"/>
            <a:chOff x="7983415" y="6582508"/>
            <a:chExt cx="152400" cy="486507"/>
          </a:xfrm>
        </p:grpSpPr>
        <p:cxnSp>
          <p:nvCxnSpPr>
            <p:cNvPr id="2590" name="Google Shape;2590;p44"/>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591" name="Google Shape;2591;p44"/>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2592" name="Google Shape;2592;p44"/>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3" name="Google Shape;2593;p44"/>
          <p:cNvSpPr txBox="1"/>
          <p:nvPr/>
        </p:nvSpPr>
        <p:spPr>
          <a:xfrm>
            <a:off x="13022581" y="7880986"/>
            <a:ext cx="873760" cy="16927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lang="en-US" sz="1100">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sp>
        <p:nvSpPr>
          <p:cNvPr id="2594" name="Google Shape;2594;p44"/>
          <p:cNvSpPr/>
          <p:nvPr/>
        </p:nvSpPr>
        <p:spPr>
          <a:xfrm>
            <a:off x="11262360" y="7880986"/>
            <a:ext cx="1760221" cy="16927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US" sz="1100">
                <a:solidFill>
                  <a:schemeClr val="lt1"/>
                </a:solidFill>
                <a:latin typeface="Calibri"/>
                <a:ea typeface="Calibri"/>
                <a:cs typeface="Calibri"/>
                <a:sym typeface="Calibri"/>
              </a:rPr>
              <a:t>© Duarte, Inc. 2014</a:t>
            </a:r>
            <a:endParaRPr/>
          </a:p>
        </p:txBody>
      </p:sp>
      <p:cxnSp>
        <p:nvCxnSpPr>
          <p:cNvPr id="2595" name="Google Shape;2595;p44"/>
          <p:cNvCxnSpPr/>
          <p:nvPr/>
        </p:nvCxnSpPr>
        <p:spPr>
          <a:xfrm rot="10800000">
            <a:off x="731521" y="4836796"/>
            <a:ext cx="13164821" cy="0"/>
          </a:xfrm>
          <a:prstGeom prst="straightConnector1">
            <a:avLst/>
          </a:prstGeom>
          <a:noFill/>
          <a:ln cap="flat" cmpd="sng" w="9525">
            <a:solidFill>
              <a:schemeClr val="lt1"/>
            </a:solidFill>
            <a:prstDash val="solid"/>
            <a:round/>
            <a:headEnd len="sm" w="sm" type="none"/>
            <a:tailEnd len="sm" w="sm" type="none"/>
          </a:ln>
        </p:spPr>
      </p:cxnSp>
      <p:sp>
        <p:nvSpPr>
          <p:cNvPr id="2596" name="Google Shape;2596;p44"/>
          <p:cNvSpPr txBox="1"/>
          <p:nvPr>
            <p:ph type="title"/>
          </p:nvPr>
        </p:nvSpPr>
        <p:spPr>
          <a:xfrm>
            <a:off x="732371" y="544808"/>
            <a:ext cx="13162703" cy="390690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7100"/>
              <a:buFont typeface="Georgia"/>
              <a:buChar char="+"/>
              <a:defRPr i="1" sz="7100" cap="none">
                <a:solidFill>
                  <a:schemeClr val="lt1"/>
                </a:solidFill>
                <a:latin typeface="Calibri"/>
                <a:ea typeface="Calibri"/>
                <a:cs typeface="Calibri"/>
                <a:sym typeface="Calibri"/>
              </a:defRPr>
            </a:lvl1pPr>
            <a:lvl2pPr lvl="1" algn="l">
              <a:lnSpc>
                <a:spcPct val="90000"/>
              </a:lnSpc>
              <a:spcBef>
                <a:spcPts val="857"/>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97" name="Google Shape;2597;p44"/>
          <p:cNvSpPr txBox="1"/>
          <p:nvPr>
            <p:ph idx="1" type="body"/>
          </p:nvPr>
        </p:nvSpPr>
        <p:spPr>
          <a:xfrm>
            <a:off x="734061" y="5184163"/>
            <a:ext cx="8701613" cy="2494891"/>
          </a:xfrm>
          <a:prstGeom prst="rect">
            <a:avLst/>
          </a:prstGeom>
          <a:noFill/>
          <a:ln>
            <a:noFill/>
          </a:ln>
        </p:spPr>
        <p:txBody>
          <a:bodyPr anchorCtr="0" anchor="t" bIns="0" lIns="0" spcFirstLastPara="1" rIns="0" wrap="square" tIns="0">
            <a:noAutofit/>
          </a:bodyPr>
          <a:lstStyle>
            <a:lvl1pPr indent="-374650" lvl="0" marL="457200" algn="l">
              <a:lnSpc>
                <a:spcPct val="110000"/>
              </a:lnSpc>
              <a:spcBef>
                <a:spcPts val="857"/>
              </a:spcBef>
              <a:spcAft>
                <a:spcPts val="0"/>
              </a:spcAft>
              <a:buClr>
                <a:schemeClr val="lt1"/>
              </a:buClr>
              <a:buSzPts val="2300"/>
              <a:buFont typeface="Arial"/>
              <a:buChar char="​"/>
              <a:defRPr i="1" sz="2300">
                <a:solidFill>
                  <a:schemeClr val="lt1"/>
                </a:solidFill>
                <a:latin typeface="Calibri"/>
                <a:ea typeface="Calibri"/>
                <a:cs typeface="Calibri"/>
                <a:sym typeface="Calibri"/>
              </a:defRPr>
            </a:lvl1pPr>
            <a:lvl2pPr indent="-374650" lvl="1" marL="914400" algn="l">
              <a:lnSpc>
                <a:spcPct val="110000"/>
              </a:lnSpc>
              <a:spcBef>
                <a:spcPts val="1429"/>
              </a:spcBef>
              <a:spcAft>
                <a:spcPts val="0"/>
              </a:spcAft>
              <a:buClr>
                <a:schemeClr val="lt1"/>
              </a:buClr>
              <a:buSzPts val="2300"/>
              <a:buFont typeface="Arial"/>
              <a:buChar char="​"/>
              <a:defRPr i="1" sz="2300">
                <a:solidFill>
                  <a:schemeClr val="lt1"/>
                </a:solidFill>
                <a:latin typeface="Calibri"/>
                <a:ea typeface="Calibri"/>
                <a:cs typeface="Calibri"/>
                <a:sym typeface="Calibri"/>
              </a:defRPr>
            </a:lvl2pPr>
            <a:lvl3pPr indent="-374650" lvl="2" marL="1371600" algn="l">
              <a:lnSpc>
                <a:spcPct val="110000"/>
              </a:lnSpc>
              <a:spcBef>
                <a:spcPts val="1429"/>
              </a:spcBef>
              <a:spcAft>
                <a:spcPts val="0"/>
              </a:spcAft>
              <a:buClr>
                <a:schemeClr val="lt1"/>
              </a:buClr>
              <a:buSzPts val="2300"/>
              <a:buFont typeface="Arial"/>
              <a:buChar char="​"/>
              <a:defRPr i="1" sz="2300">
                <a:solidFill>
                  <a:schemeClr val="lt1"/>
                </a:solidFill>
                <a:latin typeface="Calibri"/>
                <a:ea typeface="Calibri"/>
                <a:cs typeface="Calibri"/>
                <a:sym typeface="Calibri"/>
              </a:defRPr>
            </a:lvl3pPr>
            <a:lvl4pPr indent="-374650" lvl="3" marL="1828800" algn="l">
              <a:lnSpc>
                <a:spcPct val="110000"/>
              </a:lnSpc>
              <a:spcBef>
                <a:spcPts val="1429"/>
              </a:spcBef>
              <a:spcAft>
                <a:spcPts val="0"/>
              </a:spcAft>
              <a:buClr>
                <a:schemeClr val="lt1"/>
              </a:buClr>
              <a:buSzPts val="2300"/>
              <a:buFont typeface="Arial"/>
              <a:buChar char="​"/>
              <a:defRPr i="1" sz="2300">
                <a:solidFill>
                  <a:schemeClr val="lt1"/>
                </a:solidFill>
                <a:latin typeface="Calibri"/>
                <a:ea typeface="Calibri"/>
                <a:cs typeface="Calibri"/>
                <a:sym typeface="Calibri"/>
              </a:defRPr>
            </a:lvl4pPr>
            <a:lvl5pPr indent="-374650" lvl="4" marL="2286000" algn="l">
              <a:lnSpc>
                <a:spcPct val="110000"/>
              </a:lnSpc>
              <a:spcBef>
                <a:spcPts val="1429"/>
              </a:spcBef>
              <a:spcAft>
                <a:spcPts val="0"/>
              </a:spcAft>
              <a:buClr>
                <a:schemeClr val="lt1"/>
              </a:buClr>
              <a:buSzPts val="2300"/>
              <a:buFont typeface="Arial"/>
              <a:buChar char="​"/>
              <a:defRPr i="1" sz="2300">
                <a:solidFill>
                  <a:schemeClr val="lt1"/>
                </a:solidFill>
                <a:latin typeface="Calibri"/>
                <a:ea typeface="Calibri"/>
                <a:cs typeface="Calibri"/>
                <a:sym typeface="Calibri"/>
              </a:defRPr>
            </a:lvl5pPr>
            <a:lvl6pPr indent="-342900" lvl="5" marL="2743200" algn="l">
              <a:spcBef>
                <a:spcPts val="1429"/>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98" name="Google Shape;2598;p44"/>
          <p:cNvSpPr txBox="1"/>
          <p:nvPr>
            <p:ph idx="2" type="body"/>
          </p:nvPr>
        </p:nvSpPr>
        <p:spPr>
          <a:xfrm>
            <a:off x="9670059" y="5020081"/>
            <a:ext cx="4225014" cy="2658972"/>
          </a:xfrm>
          <a:prstGeom prst="rect">
            <a:avLst/>
          </a:prstGeom>
          <a:noFill/>
          <a:ln>
            <a:noFill/>
          </a:ln>
        </p:spPr>
        <p:txBody>
          <a:bodyPr anchorCtr="0" anchor="ctr" bIns="0" lIns="0" spcFirstLastPara="1" rIns="0" wrap="square" tIns="0">
            <a:noAutofit/>
          </a:bodyPr>
          <a:lstStyle>
            <a:lvl1pPr indent="-228600" lvl="0" marL="457200" algn="r">
              <a:lnSpc>
                <a:spcPct val="120000"/>
              </a:lnSpc>
              <a:spcBef>
                <a:spcPts val="857"/>
              </a:spcBef>
              <a:spcAft>
                <a:spcPts val="0"/>
              </a:spcAft>
              <a:buClr>
                <a:schemeClr val="lt1"/>
              </a:buClr>
              <a:buSzPts val="19000"/>
              <a:buFont typeface="Calibri"/>
              <a:buNone/>
              <a:defRPr b="1" i="0" sz="19000">
                <a:solidFill>
                  <a:schemeClr val="lt1"/>
                </a:solidFill>
                <a:latin typeface="Calibri"/>
                <a:ea typeface="Calibri"/>
                <a:cs typeface="Calibri"/>
                <a:sym typeface="Calibri"/>
              </a:defRPr>
            </a:lvl1pPr>
            <a:lvl2pPr indent="-228600" lvl="1" marL="914400" algn="r">
              <a:spcBef>
                <a:spcPts val="1714"/>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2pPr>
            <a:lvl3pPr indent="-228600" lvl="2" marL="1371600" algn="r">
              <a:lnSpc>
                <a:spcPct val="120000"/>
              </a:lnSpc>
              <a:spcBef>
                <a:spcPts val="857"/>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3pPr>
            <a:lvl4pPr indent="-228600" lvl="3" marL="1828800" algn="r">
              <a:lnSpc>
                <a:spcPct val="110000"/>
              </a:lnSpc>
              <a:spcBef>
                <a:spcPts val="857"/>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4pPr>
            <a:lvl5pPr indent="-228600" lvl="4" marL="2286000" algn="r">
              <a:lnSpc>
                <a:spcPct val="150000"/>
              </a:lnSpc>
              <a:spcBef>
                <a:spcPts val="0"/>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se Study 1">
    <p:bg>
      <p:bgPr>
        <a:blipFill>
          <a:blip r:embed="rId2">
            <a:alphaModFix/>
          </a:blip>
          <a:stretch>
            <a:fillRect/>
          </a:stretch>
        </a:blipFill>
      </p:bgPr>
    </p:bg>
    <p:spTree>
      <p:nvGrpSpPr>
        <p:cNvPr id="2599" name="Shape 2599"/>
        <p:cNvGrpSpPr/>
        <p:nvPr/>
      </p:nvGrpSpPr>
      <p:grpSpPr>
        <a:xfrm>
          <a:off x="0" y="0"/>
          <a:ext cx="0" cy="0"/>
          <a:chOff x="0" y="0"/>
          <a:chExt cx="0" cy="0"/>
        </a:xfrm>
      </p:grpSpPr>
      <p:cxnSp>
        <p:nvCxnSpPr>
          <p:cNvPr id="2600" name="Google Shape;2600;p45"/>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2601" name="Google Shape;2601;p45"/>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2602" name="Google Shape;2602;p45"/>
          <p:cNvGrpSpPr/>
          <p:nvPr/>
        </p:nvGrpSpPr>
        <p:grpSpPr>
          <a:xfrm>
            <a:off x="12778741" y="8248650"/>
            <a:ext cx="243840" cy="146686"/>
            <a:chOff x="7983415" y="6582508"/>
            <a:chExt cx="152400" cy="486507"/>
          </a:xfrm>
        </p:grpSpPr>
        <p:cxnSp>
          <p:nvCxnSpPr>
            <p:cNvPr id="2603" name="Google Shape;2603;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04" name="Google Shape;2604;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05" name="Google Shape;2605;p45"/>
          <p:cNvGrpSpPr/>
          <p:nvPr/>
        </p:nvGrpSpPr>
        <p:grpSpPr>
          <a:xfrm>
            <a:off x="11661141" y="8248650"/>
            <a:ext cx="243840" cy="146686"/>
            <a:chOff x="7983415" y="6582508"/>
            <a:chExt cx="152400" cy="486507"/>
          </a:xfrm>
        </p:grpSpPr>
        <p:cxnSp>
          <p:nvCxnSpPr>
            <p:cNvPr id="2606" name="Google Shape;2606;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07" name="Google Shape;2607;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08" name="Google Shape;2608;p45"/>
          <p:cNvGrpSpPr/>
          <p:nvPr/>
        </p:nvGrpSpPr>
        <p:grpSpPr>
          <a:xfrm>
            <a:off x="10543541" y="8248650"/>
            <a:ext cx="243840" cy="146686"/>
            <a:chOff x="7983415" y="6582508"/>
            <a:chExt cx="152400" cy="486507"/>
          </a:xfrm>
        </p:grpSpPr>
        <p:cxnSp>
          <p:nvCxnSpPr>
            <p:cNvPr id="2609" name="Google Shape;2609;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10" name="Google Shape;2610;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11" name="Google Shape;2611;p45"/>
          <p:cNvGrpSpPr/>
          <p:nvPr/>
        </p:nvGrpSpPr>
        <p:grpSpPr>
          <a:xfrm>
            <a:off x="9425941" y="8248650"/>
            <a:ext cx="243840" cy="146686"/>
            <a:chOff x="7983415" y="6582508"/>
            <a:chExt cx="152400" cy="486507"/>
          </a:xfrm>
        </p:grpSpPr>
        <p:cxnSp>
          <p:nvCxnSpPr>
            <p:cNvPr id="2612" name="Google Shape;2612;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13" name="Google Shape;2613;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14" name="Google Shape;2614;p45"/>
          <p:cNvGrpSpPr/>
          <p:nvPr/>
        </p:nvGrpSpPr>
        <p:grpSpPr>
          <a:xfrm>
            <a:off x="8308341" y="8248650"/>
            <a:ext cx="243840" cy="146686"/>
            <a:chOff x="7983415" y="6582508"/>
            <a:chExt cx="152400" cy="486507"/>
          </a:xfrm>
        </p:grpSpPr>
        <p:cxnSp>
          <p:nvCxnSpPr>
            <p:cNvPr id="2615" name="Google Shape;2615;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16" name="Google Shape;2616;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17" name="Google Shape;2617;p45"/>
          <p:cNvGrpSpPr/>
          <p:nvPr/>
        </p:nvGrpSpPr>
        <p:grpSpPr>
          <a:xfrm>
            <a:off x="7190741" y="8248650"/>
            <a:ext cx="243840" cy="146686"/>
            <a:chOff x="7983415" y="6582508"/>
            <a:chExt cx="152400" cy="486507"/>
          </a:xfrm>
        </p:grpSpPr>
        <p:cxnSp>
          <p:nvCxnSpPr>
            <p:cNvPr id="2618" name="Google Shape;2618;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19" name="Google Shape;2619;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20" name="Google Shape;2620;p45"/>
          <p:cNvGrpSpPr/>
          <p:nvPr/>
        </p:nvGrpSpPr>
        <p:grpSpPr>
          <a:xfrm>
            <a:off x="6075680" y="8248650"/>
            <a:ext cx="243840" cy="146686"/>
            <a:chOff x="7983415" y="6582508"/>
            <a:chExt cx="152400" cy="486507"/>
          </a:xfrm>
        </p:grpSpPr>
        <p:cxnSp>
          <p:nvCxnSpPr>
            <p:cNvPr id="2621" name="Google Shape;2621;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22" name="Google Shape;2622;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23" name="Google Shape;2623;p45"/>
          <p:cNvGrpSpPr/>
          <p:nvPr/>
        </p:nvGrpSpPr>
        <p:grpSpPr>
          <a:xfrm>
            <a:off x="4958080" y="8248650"/>
            <a:ext cx="243840" cy="146686"/>
            <a:chOff x="7983415" y="6582508"/>
            <a:chExt cx="152400" cy="486507"/>
          </a:xfrm>
        </p:grpSpPr>
        <p:cxnSp>
          <p:nvCxnSpPr>
            <p:cNvPr id="2624" name="Google Shape;2624;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25" name="Google Shape;2625;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26" name="Google Shape;2626;p45"/>
          <p:cNvGrpSpPr/>
          <p:nvPr/>
        </p:nvGrpSpPr>
        <p:grpSpPr>
          <a:xfrm>
            <a:off x="3840480" y="8248650"/>
            <a:ext cx="243840" cy="146686"/>
            <a:chOff x="7983415" y="6582508"/>
            <a:chExt cx="152400" cy="486507"/>
          </a:xfrm>
        </p:grpSpPr>
        <p:cxnSp>
          <p:nvCxnSpPr>
            <p:cNvPr id="2627" name="Google Shape;2627;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28" name="Google Shape;2628;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29" name="Google Shape;2629;p45"/>
          <p:cNvGrpSpPr/>
          <p:nvPr/>
        </p:nvGrpSpPr>
        <p:grpSpPr>
          <a:xfrm>
            <a:off x="2722880" y="8248650"/>
            <a:ext cx="243840" cy="146686"/>
            <a:chOff x="7983415" y="6582508"/>
            <a:chExt cx="152400" cy="486507"/>
          </a:xfrm>
        </p:grpSpPr>
        <p:cxnSp>
          <p:nvCxnSpPr>
            <p:cNvPr id="2630" name="Google Shape;2630;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31" name="Google Shape;2631;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32" name="Google Shape;2632;p45"/>
          <p:cNvGrpSpPr/>
          <p:nvPr/>
        </p:nvGrpSpPr>
        <p:grpSpPr>
          <a:xfrm>
            <a:off x="1605280" y="8248650"/>
            <a:ext cx="243840" cy="146686"/>
            <a:chOff x="7983415" y="6582508"/>
            <a:chExt cx="152400" cy="486507"/>
          </a:xfrm>
        </p:grpSpPr>
        <p:cxnSp>
          <p:nvCxnSpPr>
            <p:cNvPr id="2633" name="Google Shape;2633;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34" name="Google Shape;2634;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635" name="Google Shape;2635;p45"/>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636" name="Google Shape;2636;p45"/>
          <p:cNvGrpSpPr/>
          <p:nvPr/>
        </p:nvGrpSpPr>
        <p:grpSpPr>
          <a:xfrm rot="5400000">
            <a:off x="-220980" y="7070090"/>
            <a:ext cx="182880" cy="223521"/>
            <a:chOff x="7965952" y="6513007"/>
            <a:chExt cx="152400" cy="556008"/>
          </a:xfrm>
        </p:grpSpPr>
        <p:cxnSp>
          <p:nvCxnSpPr>
            <p:cNvPr id="2637" name="Google Shape;2637;p45"/>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38" name="Google Shape;2638;p45"/>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39" name="Google Shape;2639;p45"/>
          <p:cNvGrpSpPr/>
          <p:nvPr/>
        </p:nvGrpSpPr>
        <p:grpSpPr>
          <a:xfrm rot="5400000">
            <a:off x="-220980" y="6500496"/>
            <a:ext cx="182880" cy="223521"/>
            <a:chOff x="7965953" y="6513007"/>
            <a:chExt cx="152400" cy="556008"/>
          </a:xfrm>
        </p:grpSpPr>
        <p:cxnSp>
          <p:nvCxnSpPr>
            <p:cNvPr id="2640" name="Google Shape;2640;p45"/>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41" name="Google Shape;2641;p45"/>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42" name="Google Shape;2642;p45"/>
          <p:cNvGrpSpPr/>
          <p:nvPr/>
        </p:nvGrpSpPr>
        <p:grpSpPr>
          <a:xfrm rot="5400000">
            <a:off x="-220980" y="5932806"/>
            <a:ext cx="182880" cy="223521"/>
            <a:chOff x="7965953" y="6513007"/>
            <a:chExt cx="152400" cy="556008"/>
          </a:xfrm>
        </p:grpSpPr>
        <p:cxnSp>
          <p:nvCxnSpPr>
            <p:cNvPr id="2643" name="Google Shape;2643;p45"/>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44" name="Google Shape;2644;p45"/>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45" name="Google Shape;2645;p45"/>
          <p:cNvGrpSpPr/>
          <p:nvPr/>
        </p:nvGrpSpPr>
        <p:grpSpPr>
          <a:xfrm rot="5400000">
            <a:off x="-220980" y="5365116"/>
            <a:ext cx="182880" cy="223521"/>
            <a:chOff x="7965953" y="6513007"/>
            <a:chExt cx="152400" cy="556008"/>
          </a:xfrm>
        </p:grpSpPr>
        <p:cxnSp>
          <p:nvCxnSpPr>
            <p:cNvPr id="2646" name="Google Shape;2646;p45"/>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47" name="Google Shape;2647;p45"/>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48" name="Google Shape;2648;p45"/>
          <p:cNvGrpSpPr/>
          <p:nvPr/>
        </p:nvGrpSpPr>
        <p:grpSpPr>
          <a:xfrm rot="5400000">
            <a:off x="-220980" y="4795520"/>
            <a:ext cx="182880" cy="223521"/>
            <a:chOff x="7965952" y="6513007"/>
            <a:chExt cx="152400" cy="556008"/>
          </a:xfrm>
        </p:grpSpPr>
        <p:cxnSp>
          <p:nvCxnSpPr>
            <p:cNvPr id="2649" name="Google Shape;2649;p45"/>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50" name="Google Shape;2650;p45"/>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51" name="Google Shape;2651;p45"/>
          <p:cNvGrpSpPr/>
          <p:nvPr/>
        </p:nvGrpSpPr>
        <p:grpSpPr>
          <a:xfrm rot="5400000">
            <a:off x="-220980" y="4227830"/>
            <a:ext cx="182880" cy="223521"/>
            <a:chOff x="7965952" y="6513007"/>
            <a:chExt cx="152400" cy="556008"/>
          </a:xfrm>
        </p:grpSpPr>
        <p:cxnSp>
          <p:nvCxnSpPr>
            <p:cNvPr id="2652" name="Google Shape;2652;p45"/>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53" name="Google Shape;2653;p45"/>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54" name="Google Shape;2654;p45"/>
          <p:cNvGrpSpPr/>
          <p:nvPr/>
        </p:nvGrpSpPr>
        <p:grpSpPr>
          <a:xfrm rot="5400000">
            <a:off x="-220980" y="3658236"/>
            <a:ext cx="182880" cy="223521"/>
            <a:chOff x="7965953" y="6513007"/>
            <a:chExt cx="152400" cy="556008"/>
          </a:xfrm>
        </p:grpSpPr>
        <p:cxnSp>
          <p:nvCxnSpPr>
            <p:cNvPr id="2655" name="Google Shape;2655;p45"/>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56" name="Google Shape;2656;p45"/>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57" name="Google Shape;2657;p45"/>
          <p:cNvGrpSpPr/>
          <p:nvPr/>
        </p:nvGrpSpPr>
        <p:grpSpPr>
          <a:xfrm rot="5400000">
            <a:off x="-220980" y="3090546"/>
            <a:ext cx="182880" cy="223521"/>
            <a:chOff x="7965953" y="6513007"/>
            <a:chExt cx="152400" cy="556008"/>
          </a:xfrm>
        </p:grpSpPr>
        <p:cxnSp>
          <p:nvCxnSpPr>
            <p:cNvPr id="2658" name="Google Shape;2658;p45"/>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59" name="Google Shape;2659;p45"/>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60" name="Google Shape;2660;p45"/>
          <p:cNvGrpSpPr/>
          <p:nvPr/>
        </p:nvGrpSpPr>
        <p:grpSpPr>
          <a:xfrm rot="5400000">
            <a:off x="-220980" y="2522856"/>
            <a:ext cx="182880" cy="223521"/>
            <a:chOff x="7965953" y="6513007"/>
            <a:chExt cx="152400" cy="556008"/>
          </a:xfrm>
        </p:grpSpPr>
        <p:cxnSp>
          <p:nvCxnSpPr>
            <p:cNvPr id="2661" name="Google Shape;2661;p45"/>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62" name="Google Shape;2662;p45"/>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63" name="Google Shape;2663;p45"/>
          <p:cNvGrpSpPr/>
          <p:nvPr/>
        </p:nvGrpSpPr>
        <p:grpSpPr>
          <a:xfrm rot="5400000">
            <a:off x="-220980" y="1953260"/>
            <a:ext cx="182880" cy="223521"/>
            <a:chOff x="7965952" y="6513007"/>
            <a:chExt cx="152400" cy="556008"/>
          </a:xfrm>
        </p:grpSpPr>
        <p:cxnSp>
          <p:nvCxnSpPr>
            <p:cNvPr id="2664" name="Google Shape;2664;p45"/>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65" name="Google Shape;2665;p45"/>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66" name="Google Shape;2666;p45"/>
          <p:cNvGrpSpPr/>
          <p:nvPr/>
        </p:nvGrpSpPr>
        <p:grpSpPr>
          <a:xfrm rot="5400000">
            <a:off x="-220980" y="1137920"/>
            <a:ext cx="182880" cy="223521"/>
            <a:chOff x="7965952" y="6513007"/>
            <a:chExt cx="152400" cy="556008"/>
          </a:xfrm>
        </p:grpSpPr>
        <p:cxnSp>
          <p:nvCxnSpPr>
            <p:cNvPr id="2667" name="Google Shape;2667;p45"/>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668" name="Google Shape;2668;p45"/>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669" name="Google Shape;2669;p45"/>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2670" name="Google Shape;2670;p45"/>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671" name="Google Shape;2671;p45"/>
          <p:cNvGrpSpPr/>
          <p:nvPr/>
        </p:nvGrpSpPr>
        <p:grpSpPr>
          <a:xfrm rot="5400000">
            <a:off x="14672309" y="7105015"/>
            <a:ext cx="182880" cy="195581"/>
            <a:chOff x="7983415" y="6582508"/>
            <a:chExt cx="152400" cy="486507"/>
          </a:xfrm>
        </p:grpSpPr>
        <p:cxnSp>
          <p:nvCxnSpPr>
            <p:cNvPr id="2672" name="Google Shape;2672;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73" name="Google Shape;2673;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74" name="Google Shape;2674;p45"/>
          <p:cNvGrpSpPr/>
          <p:nvPr/>
        </p:nvGrpSpPr>
        <p:grpSpPr>
          <a:xfrm rot="5400000">
            <a:off x="14672309" y="6535420"/>
            <a:ext cx="182880" cy="195581"/>
            <a:chOff x="7983415" y="6582508"/>
            <a:chExt cx="152400" cy="486507"/>
          </a:xfrm>
        </p:grpSpPr>
        <p:cxnSp>
          <p:nvCxnSpPr>
            <p:cNvPr id="2675" name="Google Shape;2675;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76" name="Google Shape;2676;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77" name="Google Shape;2677;p45"/>
          <p:cNvGrpSpPr/>
          <p:nvPr/>
        </p:nvGrpSpPr>
        <p:grpSpPr>
          <a:xfrm rot="5400000">
            <a:off x="14672309" y="5967730"/>
            <a:ext cx="182880" cy="195581"/>
            <a:chOff x="7983415" y="6582508"/>
            <a:chExt cx="152400" cy="486507"/>
          </a:xfrm>
        </p:grpSpPr>
        <p:cxnSp>
          <p:nvCxnSpPr>
            <p:cNvPr id="2678" name="Google Shape;2678;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79" name="Google Shape;2679;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80" name="Google Shape;2680;p45"/>
          <p:cNvGrpSpPr/>
          <p:nvPr/>
        </p:nvGrpSpPr>
        <p:grpSpPr>
          <a:xfrm rot="5400000">
            <a:off x="14672309" y="5400040"/>
            <a:ext cx="182880" cy="195581"/>
            <a:chOff x="7983415" y="6582508"/>
            <a:chExt cx="152400" cy="486507"/>
          </a:xfrm>
        </p:grpSpPr>
        <p:cxnSp>
          <p:nvCxnSpPr>
            <p:cNvPr id="2681" name="Google Shape;2681;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82" name="Google Shape;2682;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83" name="Google Shape;2683;p45"/>
          <p:cNvGrpSpPr/>
          <p:nvPr/>
        </p:nvGrpSpPr>
        <p:grpSpPr>
          <a:xfrm rot="5400000">
            <a:off x="14672309" y="4830445"/>
            <a:ext cx="182880" cy="195581"/>
            <a:chOff x="7983415" y="6582508"/>
            <a:chExt cx="152400" cy="486507"/>
          </a:xfrm>
        </p:grpSpPr>
        <p:cxnSp>
          <p:nvCxnSpPr>
            <p:cNvPr id="2684" name="Google Shape;2684;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85" name="Google Shape;2685;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86" name="Google Shape;2686;p45"/>
          <p:cNvGrpSpPr/>
          <p:nvPr/>
        </p:nvGrpSpPr>
        <p:grpSpPr>
          <a:xfrm rot="5400000">
            <a:off x="14672309" y="4262755"/>
            <a:ext cx="182880" cy="195581"/>
            <a:chOff x="7983415" y="6582508"/>
            <a:chExt cx="152400" cy="486507"/>
          </a:xfrm>
        </p:grpSpPr>
        <p:cxnSp>
          <p:nvCxnSpPr>
            <p:cNvPr id="2687" name="Google Shape;2687;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88" name="Google Shape;2688;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89" name="Google Shape;2689;p45"/>
          <p:cNvGrpSpPr/>
          <p:nvPr/>
        </p:nvGrpSpPr>
        <p:grpSpPr>
          <a:xfrm rot="5400000">
            <a:off x="14672309" y="3693160"/>
            <a:ext cx="182880" cy="195581"/>
            <a:chOff x="7983415" y="6582508"/>
            <a:chExt cx="152400" cy="486507"/>
          </a:xfrm>
        </p:grpSpPr>
        <p:cxnSp>
          <p:nvCxnSpPr>
            <p:cNvPr id="2690" name="Google Shape;2690;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91" name="Google Shape;2691;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92" name="Google Shape;2692;p45"/>
          <p:cNvGrpSpPr/>
          <p:nvPr/>
        </p:nvGrpSpPr>
        <p:grpSpPr>
          <a:xfrm rot="5400000">
            <a:off x="14672309" y="3125470"/>
            <a:ext cx="182880" cy="195581"/>
            <a:chOff x="7983415" y="6582508"/>
            <a:chExt cx="152400" cy="486507"/>
          </a:xfrm>
        </p:grpSpPr>
        <p:cxnSp>
          <p:nvCxnSpPr>
            <p:cNvPr id="2693" name="Google Shape;2693;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94" name="Google Shape;2694;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95" name="Google Shape;2695;p45"/>
          <p:cNvGrpSpPr/>
          <p:nvPr/>
        </p:nvGrpSpPr>
        <p:grpSpPr>
          <a:xfrm rot="5400000">
            <a:off x="14672309" y="2557781"/>
            <a:ext cx="182880" cy="195581"/>
            <a:chOff x="7983415" y="6582508"/>
            <a:chExt cx="152400" cy="486507"/>
          </a:xfrm>
        </p:grpSpPr>
        <p:cxnSp>
          <p:nvCxnSpPr>
            <p:cNvPr id="2696" name="Google Shape;2696;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697" name="Google Shape;2697;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698" name="Google Shape;2698;p45"/>
          <p:cNvGrpSpPr/>
          <p:nvPr/>
        </p:nvGrpSpPr>
        <p:grpSpPr>
          <a:xfrm rot="5400000">
            <a:off x="14672309" y="1988185"/>
            <a:ext cx="182880" cy="195581"/>
            <a:chOff x="7983415" y="6582508"/>
            <a:chExt cx="152400" cy="486507"/>
          </a:xfrm>
        </p:grpSpPr>
        <p:cxnSp>
          <p:nvCxnSpPr>
            <p:cNvPr id="2699" name="Google Shape;2699;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00" name="Google Shape;2700;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01" name="Google Shape;2701;p45"/>
          <p:cNvGrpSpPr/>
          <p:nvPr/>
        </p:nvGrpSpPr>
        <p:grpSpPr>
          <a:xfrm rot="5400000">
            <a:off x="14672309" y="1172845"/>
            <a:ext cx="182880" cy="195581"/>
            <a:chOff x="7983415" y="6582508"/>
            <a:chExt cx="152400" cy="486507"/>
          </a:xfrm>
        </p:grpSpPr>
        <p:cxnSp>
          <p:nvCxnSpPr>
            <p:cNvPr id="2702" name="Google Shape;2702;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03" name="Google Shape;2703;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704" name="Google Shape;2704;p45"/>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2705" name="Google Shape;2705;p45"/>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2706" name="Google Shape;2706;p45"/>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2707" name="Google Shape;2707;p45"/>
          <p:cNvGrpSpPr/>
          <p:nvPr/>
        </p:nvGrpSpPr>
        <p:grpSpPr>
          <a:xfrm>
            <a:off x="12778741" y="-169546"/>
            <a:ext cx="243840" cy="146686"/>
            <a:chOff x="7983415" y="6582508"/>
            <a:chExt cx="152400" cy="486507"/>
          </a:xfrm>
        </p:grpSpPr>
        <p:cxnSp>
          <p:nvCxnSpPr>
            <p:cNvPr id="2708" name="Google Shape;2708;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09" name="Google Shape;2709;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10" name="Google Shape;2710;p45"/>
          <p:cNvGrpSpPr/>
          <p:nvPr/>
        </p:nvGrpSpPr>
        <p:grpSpPr>
          <a:xfrm>
            <a:off x="11661141" y="-169546"/>
            <a:ext cx="243840" cy="146686"/>
            <a:chOff x="7983415" y="6582508"/>
            <a:chExt cx="152400" cy="486507"/>
          </a:xfrm>
        </p:grpSpPr>
        <p:cxnSp>
          <p:nvCxnSpPr>
            <p:cNvPr id="2711" name="Google Shape;2711;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12" name="Google Shape;2712;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13" name="Google Shape;2713;p45"/>
          <p:cNvGrpSpPr/>
          <p:nvPr/>
        </p:nvGrpSpPr>
        <p:grpSpPr>
          <a:xfrm>
            <a:off x="10543541" y="-169546"/>
            <a:ext cx="243840" cy="146686"/>
            <a:chOff x="7983415" y="6582508"/>
            <a:chExt cx="152400" cy="486507"/>
          </a:xfrm>
        </p:grpSpPr>
        <p:cxnSp>
          <p:nvCxnSpPr>
            <p:cNvPr id="2714" name="Google Shape;2714;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15" name="Google Shape;2715;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16" name="Google Shape;2716;p45"/>
          <p:cNvGrpSpPr/>
          <p:nvPr/>
        </p:nvGrpSpPr>
        <p:grpSpPr>
          <a:xfrm>
            <a:off x="9425941" y="-169546"/>
            <a:ext cx="243840" cy="146686"/>
            <a:chOff x="7983415" y="6582508"/>
            <a:chExt cx="152400" cy="486507"/>
          </a:xfrm>
        </p:grpSpPr>
        <p:cxnSp>
          <p:nvCxnSpPr>
            <p:cNvPr id="2717" name="Google Shape;2717;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18" name="Google Shape;2718;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19" name="Google Shape;2719;p45"/>
          <p:cNvGrpSpPr/>
          <p:nvPr/>
        </p:nvGrpSpPr>
        <p:grpSpPr>
          <a:xfrm>
            <a:off x="8308341" y="-169546"/>
            <a:ext cx="243840" cy="146686"/>
            <a:chOff x="7983415" y="6582508"/>
            <a:chExt cx="152400" cy="486507"/>
          </a:xfrm>
        </p:grpSpPr>
        <p:cxnSp>
          <p:nvCxnSpPr>
            <p:cNvPr id="2720" name="Google Shape;2720;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21" name="Google Shape;2721;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22" name="Google Shape;2722;p45"/>
          <p:cNvGrpSpPr/>
          <p:nvPr/>
        </p:nvGrpSpPr>
        <p:grpSpPr>
          <a:xfrm>
            <a:off x="7190741" y="-169546"/>
            <a:ext cx="243840" cy="146686"/>
            <a:chOff x="7983415" y="6582508"/>
            <a:chExt cx="152400" cy="486507"/>
          </a:xfrm>
        </p:grpSpPr>
        <p:cxnSp>
          <p:nvCxnSpPr>
            <p:cNvPr id="2723" name="Google Shape;2723;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24" name="Google Shape;2724;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25" name="Google Shape;2725;p45"/>
          <p:cNvGrpSpPr/>
          <p:nvPr/>
        </p:nvGrpSpPr>
        <p:grpSpPr>
          <a:xfrm>
            <a:off x="6075680" y="-169546"/>
            <a:ext cx="243840" cy="146686"/>
            <a:chOff x="7983415" y="6582508"/>
            <a:chExt cx="152400" cy="486507"/>
          </a:xfrm>
        </p:grpSpPr>
        <p:cxnSp>
          <p:nvCxnSpPr>
            <p:cNvPr id="2726" name="Google Shape;2726;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27" name="Google Shape;2727;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28" name="Google Shape;2728;p45"/>
          <p:cNvGrpSpPr/>
          <p:nvPr/>
        </p:nvGrpSpPr>
        <p:grpSpPr>
          <a:xfrm>
            <a:off x="4958080" y="-169546"/>
            <a:ext cx="243840" cy="146686"/>
            <a:chOff x="7983415" y="6582508"/>
            <a:chExt cx="152400" cy="486507"/>
          </a:xfrm>
        </p:grpSpPr>
        <p:cxnSp>
          <p:nvCxnSpPr>
            <p:cNvPr id="2729" name="Google Shape;2729;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30" name="Google Shape;2730;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31" name="Google Shape;2731;p45"/>
          <p:cNvGrpSpPr/>
          <p:nvPr/>
        </p:nvGrpSpPr>
        <p:grpSpPr>
          <a:xfrm>
            <a:off x="3840480" y="-169546"/>
            <a:ext cx="243840" cy="146686"/>
            <a:chOff x="7983415" y="6582508"/>
            <a:chExt cx="152400" cy="486507"/>
          </a:xfrm>
        </p:grpSpPr>
        <p:cxnSp>
          <p:nvCxnSpPr>
            <p:cNvPr id="2732" name="Google Shape;2732;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33" name="Google Shape;2733;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34" name="Google Shape;2734;p45"/>
          <p:cNvGrpSpPr/>
          <p:nvPr/>
        </p:nvGrpSpPr>
        <p:grpSpPr>
          <a:xfrm>
            <a:off x="2722880" y="-169546"/>
            <a:ext cx="243840" cy="146686"/>
            <a:chOff x="7983415" y="6582508"/>
            <a:chExt cx="152400" cy="486507"/>
          </a:xfrm>
        </p:grpSpPr>
        <p:cxnSp>
          <p:nvCxnSpPr>
            <p:cNvPr id="2735" name="Google Shape;2735;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36" name="Google Shape;2736;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37" name="Google Shape;2737;p45"/>
          <p:cNvGrpSpPr/>
          <p:nvPr/>
        </p:nvGrpSpPr>
        <p:grpSpPr>
          <a:xfrm>
            <a:off x="1605280" y="-169546"/>
            <a:ext cx="243840" cy="146686"/>
            <a:chOff x="7983415" y="6582508"/>
            <a:chExt cx="152400" cy="486507"/>
          </a:xfrm>
        </p:grpSpPr>
        <p:cxnSp>
          <p:nvCxnSpPr>
            <p:cNvPr id="2738" name="Google Shape;2738;p45"/>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39" name="Google Shape;2739;p45"/>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2740" name="Google Shape;2740;p45"/>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1" name="Google Shape;2741;p45"/>
          <p:cNvSpPr txBox="1"/>
          <p:nvPr/>
        </p:nvSpPr>
        <p:spPr>
          <a:xfrm>
            <a:off x="13022581" y="7880986"/>
            <a:ext cx="873760" cy="16927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lang="en-US" sz="1100">
                <a:solidFill>
                  <a:srgbClr val="999992"/>
                </a:solidFill>
                <a:latin typeface="Calibri"/>
                <a:ea typeface="Calibri"/>
                <a:cs typeface="Calibri"/>
                <a:sym typeface="Calibri"/>
              </a:rPr>
              <a:t>‹#›</a:t>
            </a:fld>
            <a:endParaRPr sz="1100">
              <a:solidFill>
                <a:srgbClr val="999992"/>
              </a:solidFill>
              <a:latin typeface="Calibri"/>
              <a:ea typeface="Calibri"/>
              <a:cs typeface="Calibri"/>
              <a:sym typeface="Calibri"/>
            </a:endParaRPr>
          </a:p>
        </p:txBody>
      </p:sp>
      <p:sp>
        <p:nvSpPr>
          <p:cNvPr id="2742" name="Google Shape;2742;p45"/>
          <p:cNvSpPr/>
          <p:nvPr/>
        </p:nvSpPr>
        <p:spPr>
          <a:xfrm>
            <a:off x="11262360" y="7880986"/>
            <a:ext cx="1760221" cy="16927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US" sz="1100">
                <a:solidFill>
                  <a:srgbClr val="999992"/>
                </a:solidFill>
                <a:latin typeface="Calibri"/>
                <a:ea typeface="Calibri"/>
                <a:cs typeface="Calibri"/>
                <a:sym typeface="Calibri"/>
              </a:rPr>
              <a:t>© Duarte, Inc. 2014</a:t>
            </a:r>
            <a:endParaRPr/>
          </a:p>
        </p:txBody>
      </p:sp>
      <p:sp>
        <p:nvSpPr>
          <p:cNvPr id="2743" name="Google Shape;2743;p45"/>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744" name="Google Shape;2744;p45"/>
          <p:cNvSpPr txBox="1"/>
          <p:nvPr>
            <p:ph idx="1" type="body"/>
          </p:nvPr>
        </p:nvSpPr>
        <p:spPr>
          <a:xfrm>
            <a:off x="735329" y="1361518"/>
            <a:ext cx="6456469"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chemeClr val="accent3"/>
              </a:buClr>
              <a:buSzPts val="2100"/>
              <a:buNone/>
              <a:defRPr b="0" sz="2100">
                <a:solidFill>
                  <a:schemeClr val="accent3"/>
                </a:solidFill>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2745" name="Google Shape;2745;p45"/>
          <p:cNvSpPr txBox="1"/>
          <p:nvPr>
            <p:ph idx="2" type="body"/>
          </p:nvPr>
        </p:nvSpPr>
        <p:spPr>
          <a:xfrm>
            <a:off x="732371" y="2179321"/>
            <a:ext cx="13264046" cy="549973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1pPr>
            <a:lvl2pPr indent="-361950" lvl="1" marL="914400" algn="l">
              <a:spcBef>
                <a:spcPts val="1714"/>
              </a:spcBef>
              <a:spcAft>
                <a:spcPts val="0"/>
              </a:spcAft>
              <a:buClr>
                <a:srgbClr val="62625C"/>
              </a:buClr>
              <a:buSzPts val="2100"/>
              <a:buChar char="​"/>
              <a:defRPr>
                <a:solidFill>
                  <a:srgbClr val="62625C"/>
                </a:solidFill>
                <a:latin typeface="Calibri"/>
                <a:ea typeface="Calibri"/>
                <a:cs typeface="Calibri"/>
                <a:sym typeface="Calibri"/>
              </a:defRPr>
            </a:lvl2pPr>
            <a:lvl3pPr indent="-330200" lvl="2" marL="1371600" algn="l">
              <a:lnSpc>
                <a:spcPct val="12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4pPr>
            <a:lvl5pPr indent="-292100" lvl="4" marL="2286000" algn="l">
              <a:lnSpc>
                <a:spcPct val="150000"/>
              </a:lnSpc>
              <a:spcBef>
                <a:spcPts val="0"/>
              </a:spcBef>
              <a:spcAft>
                <a:spcPts val="0"/>
              </a:spcAft>
              <a:buClr>
                <a:srgbClr val="62625C"/>
              </a:buClr>
              <a:buSzPts val="1000"/>
              <a:buChar char="​"/>
              <a:defRPr>
                <a:solidFill>
                  <a:srgbClr val="62625C"/>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46" name="Google Shape;2746;p45"/>
          <p:cNvSpPr txBox="1"/>
          <p:nvPr>
            <p:ph idx="3"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rgbClr val="979792"/>
              </a:buClr>
              <a:buSzPts val="1100"/>
              <a:buChar char="​"/>
              <a:defRPr i="0" sz="1100">
                <a:solidFill>
                  <a:srgbClr val="97979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ase Study 2">
    <p:bg>
      <p:bgPr>
        <a:blipFill>
          <a:blip r:embed="rId2">
            <a:alphaModFix/>
          </a:blip>
          <a:stretch>
            <a:fillRect/>
          </a:stretch>
        </a:blipFill>
      </p:bgPr>
    </p:bg>
    <p:spTree>
      <p:nvGrpSpPr>
        <p:cNvPr id="2747" name="Shape 2747"/>
        <p:cNvGrpSpPr/>
        <p:nvPr/>
      </p:nvGrpSpPr>
      <p:grpSpPr>
        <a:xfrm>
          <a:off x="0" y="0"/>
          <a:ext cx="0" cy="0"/>
          <a:chOff x="0" y="0"/>
          <a:chExt cx="0" cy="0"/>
        </a:xfrm>
      </p:grpSpPr>
      <p:cxnSp>
        <p:nvCxnSpPr>
          <p:cNvPr id="2748" name="Google Shape;2748;p46"/>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2749" name="Google Shape;2749;p46"/>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2750" name="Google Shape;2750;p46"/>
          <p:cNvGrpSpPr/>
          <p:nvPr/>
        </p:nvGrpSpPr>
        <p:grpSpPr>
          <a:xfrm>
            <a:off x="12778741" y="8248650"/>
            <a:ext cx="243840" cy="146686"/>
            <a:chOff x="7983415" y="6582508"/>
            <a:chExt cx="152400" cy="486507"/>
          </a:xfrm>
        </p:grpSpPr>
        <p:cxnSp>
          <p:nvCxnSpPr>
            <p:cNvPr id="2751" name="Google Shape;2751;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52" name="Google Shape;2752;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53" name="Google Shape;2753;p46"/>
          <p:cNvGrpSpPr/>
          <p:nvPr/>
        </p:nvGrpSpPr>
        <p:grpSpPr>
          <a:xfrm>
            <a:off x="11661141" y="8248650"/>
            <a:ext cx="243840" cy="146686"/>
            <a:chOff x="7983415" y="6582508"/>
            <a:chExt cx="152400" cy="486507"/>
          </a:xfrm>
        </p:grpSpPr>
        <p:cxnSp>
          <p:nvCxnSpPr>
            <p:cNvPr id="2754" name="Google Shape;2754;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55" name="Google Shape;2755;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56" name="Google Shape;2756;p46"/>
          <p:cNvGrpSpPr/>
          <p:nvPr/>
        </p:nvGrpSpPr>
        <p:grpSpPr>
          <a:xfrm>
            <a:off x="10543541" y="8248650"/>
            <a:ext cx="243840" cy="146686"/>
            <a:chOff x="7983415" y="6582508"/>
            <a:chExt cx="152400" cy="486507"/>
          </a:xfrm>
        </p:grpSpPr>
        <p:cxnSp>
          <p:nvCxnSpPr>
            <p:cNvPr id="2757" name="Google Shape;2757;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58" name="Google Shape;2758;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59" name="Google Shape;2759;p46"/>
          <p:cNvGrpSpPr/>
          <p:nvPr/>
        </p:nvGrpSpPr>
        <p:grpSpPr>
          <a:xfrm>
            <a:off x="9425941" y="8248650"/>
            <a:ext cx="243840" cy="146686"/>
            <a:chOff x="7983415" y="6582508"/>
            <a:chExt cx="152400" cy="486507"/>
          </a:xfrm>
        </p:grpSpPr>
        <p:cxnSp>
          <p:nvCxnSpPr>
            <p:cNvPr id="2760" name="Google Shape;2760;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61" name="Google Shape;2761;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62" name="Google Shape;2762;p46"/>
          <p:cNvGrpSpPr/>
          <p:nvPr/>
        </p:nvGrpSpPr>
        <p:grpSpPr>
          <a:xfrm>
            <a:off x="8308341" y="8248650"/>
            <a:ext cx="243840" cy="146686"/>
            <a:chOff x="7983415" y="6582508"/>
            <a:chExt cx="152400" cy="486507"/>
          </a:xfrm>
        </p:grpSpPr>
        <p:cxnSp>
          <p:nvCxnSpPr>
            <p:cNvPr id="2763" name="Google Shape;2763;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64" name="Google Shape;2764;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65" name="Google Shape;2765;p46"/>
          <p:cNvGrpSpPr/>
          <p:nvPr/>
        </p:nvGrpSpPr>
        <p:grpSpPr>
          <a:xfrm>
            <a:off x="7190741" y="8248650"/>
            <a:ext cx="243840" cy="146686"/>
            <a:chOff x="7983415" y="6582508"/>
            <a:chExt cx="152400" cy="486507"/>
          </a:xfrm>
        </p:grpSpPr>
        <p:cxnSp>
          <p:nvCxnSpPr>
            <p:cNvPr id="2766" name="Google Shape;2766;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67" name="Google Shape;2767;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68" name="Google Shape;2768;p46"/>
          <p:cNvGrpSpPr/>
          <p:nvPr/>
        </p:nvGrpSpPr>
        <p:grpSpPr>
          <a:xfrm>
            <a:off x="6075680" y="8248650"/>
            <a:ext cx="243840" cy="146686"/>
            <a:chOff x="7983415" y="6582508"/>
            <a:chExt cx="152400" cy="486507"/>
          </a:xfrm>
        </p:grpSpPr>
        <p:cxnSp>
          <p:nvCxnSpPr>
            <p:cNvPr id="2769" name="Google Shape;2769;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70" name="Google Shape;2770;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71" name="Google Shape;2771;p46"/>
          <p:cNvGrpSpPr/>
          <p:nvPr/>
        </p:nvGrpSpPr>
        <p:grpSpPr>
          <a:xfrm>
            <a:off x="4958080" y="8248650"/>
            <a:ext cx="243840" cy="146686"/>
            <a:chOff x="7983415" y="6582508"/>
            <a:chExt cx="152400" cy="486507"/>
          </a:xfrm>
        </p:grpSpPr>
        <p:cxnSp>
          <p:nvCxnSpPr>
            <p:cNvPr id="2772" name="Google Shape;2772;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73" name="Google Shape;2773;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74" name="Google Shape;2774;p46"/>
          <p:cNvGrpSpPr/>
          <p:nvPr/>
        </p:nvGrpSpPr>
        <p:grpSpPr>
          <a:xfrm>
            <a:off x="3840480" y="8248650"/>
            <a:ext cx="243840" cy="146686"/>
            <a:chOff x="7983415" y="6582508"/>
            <a:chExt cx="152400" cy="486507"/>
          </a:xfrm>
        </p:grpSpPr>
        <p:cxnSp>
          <p:nvCxnSpPr>
            <p:cNvPr id="2775" name="Google Shape;2775;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76" name="Google Shape;2776;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77" name="Google Shape;2777;p46"/>
          <p:cNvGrpSpPr/>
          <p:nvPr/>
        </p:nvGrpSpPr>
        <p:grpSpPr>
          <a:xfrm>
            <a:off x="2722880" y="8248650"/>
            <a:ext cx="243840" cy="146686"/>
            <a:chOff x="7983415" y="6582508"/>
            <a:chExt cx="152400" cy="486507"/>
          </a:xfrm>
        </p:grpSpPr>
        <p:cxnSp>
          <p:nvCxnSpPr>
            <p:cNvPr id="2778" name="Google Shape;2778;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79" name="Google Shape;2779;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80" name="Google Shape;2780;p46"/>
          <p:cNvGrpSpPr/>
          <p:nvPr/>
        </p:nvGrpSpPr>
        <p:grpSpPr>
          <a:xfrm>
            <a:off x="1605280" y="8248650"/>
            <a:ext cx="243840" cy="146686"/>
            <a:chOff x="7983415" y="6582508"/>
            <a:chExt cx="152400" cy="486507"/>
          </a:xfrm>
        </p:grpSpPr>
        <p:cxnSp>
          <p:nvCxnSpPr>
            <p:cNvPr id="2781" name="Google Shape;2781;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782" name="Google Shape;2782;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783" name="Google Shape;2783;p46"/>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784" name="Google Shape;2784;p46"/>
          <p:cNvGrpSpPr/>
          <p:nvPr/>
        </p:nvGrpSpPr>
        <p:grpSpPr>
          <a:xfrm rot="5400000">
            <a:off x="-220980" y="7070090"/>
            <a:ext cx="182880" cy="223521"/>
            <a:chOff x="7965952" y="6513007"/>
            <a:chExt cx="152400" cy="556008"/>
          </a:xfrm>
        </p:grpSpPr>
        <p:cxnSp>
          <p:nvCxnSpPr>
            <p:cNvPr id="2785" name="Google Shape;2785;p46"/>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786" name="Google Shape;2786;p46"/>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87" name="Google Shape;2787;p46"/>
          <p:cNvGrpSpPr/>
          <p:nvPr/>
        </p:nvGrpSpPr>
        <p:grpSpPr>
          <a:xfrm rot="5400000">
            <a:off x="-220980" y="6500496"/>
            <a:ext cx="182880" cy="223521"/>
            <a:chOff x="7965953" y="6513007"/>
            <a:chExt cx="152400" cy="556008"/>
          </a:xfrm>
        </p:grpSpPr>
        <p:cxnSp>
          <p:nvCxnSpPr>
            <p:cNvPr id="2788" name="Google Shape;2788;p46"/>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789" name="Google Shape;2789;p46"/>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90" name="Google Shape;2790;p46"/>
          <p:cNvGrpSpPr/>
          <p:nvPr/>
        </p:nvGrpSpPr>
        <p:grpSpPr>
          <a:xfrm rot="5400000">
            <a:off x="-220980" y="5932806"/>
            <a:ext cx="182880" cy="223521"/>
            <a:chOff x="7965953" y="6513007"/>
            <a:chExt cx="152400" cy="556008"/>
          </a:xfrm>
        </p:grpSpPr>
        <p:cxnSp>
          <p:nvCxnSpPr>
            <p:cNvPr id="2791" name="Google Shape;2791;p46"/>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792" name="Google Shape;2792;p46"/>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93" name="Google Shape;2793;p46"/>
          <p:cNvGrpSpPr/>
          <p:nvPr/>
        </p:nvGrpSpPr>
        <p:grpSpPr>
          <a:xfrm rot="5400000">
            <a:off x="-220980" y="5365116"/>
            <a:ext cx="182880" cy="223521"/>
            <a:chOff x="7965953" y="6513007"/>
            <a:chExt cx="152400" cy="556008"/>
          </a:xfrm>
        </p:grpSpPr>
        <p:cxnSp>
          <p:nvCxnSpPr>
            <p:cNvPr id="2794" name="Google Shape;2794;p46"/>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795" name="Google Shape;2795;p46"/>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96" name="Google Shape;2796;p46"/>
          <p:cNvGrpSpPr/>
          <p:nvPr/>
        </p:nvGrpSpPr>
        <p:grpSpPr>
          <a:xfrm rot="5400000">
            <a:off x="-220980" y="4795520"/>
            <a:ext cx="182880" cy="223521"/>
            <a:chOff x="7965952" y="6513007"/>
            <a:chExt cx="152400" cy="556008"/>
          </a:xfrm>
        </p:grpSpPr>
        <p:cxnSp>
          <p:nvCxnSpPr>
            <p:cNvPr id="2797" name="Google Shape;2797;p46"/>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798" name="Google Shape;2798;p46"/>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799" name="Google Shape;2799;p46"/>
          <p:cNvGrpSpPr/>
          <p:nvPr/>
        </p:nvGrpSpPr>
        <p:grpSpPr>
          <a:xfrm rot="5400000">
            <a:off x="-220980" y="4227830"/>
            <a:ext cx="182880" cy="223521"/>
            <a:chOff x="7965952" y="6513007"/>
            <a:chExt cx="152400" cy="556008"/>
          </a:xfrm>
        </p:grpSpPr>
        <p:cxnSp>
          <p:nvCxnSpPr>
            <p:cNvPr id="2800" name="Google Shape;2800;p46"/>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801" name="Google Shape;2801;p46"/>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02" name="Google Shape;2802;p46"/>
          <p:cNvGrpSpPr/>
          <p:nvPr/>
        </p:nvGrpSpPr>
        <p:grpSpPr>
          <a:xfrm rot="5400000">
            <a:off x="-220980" y="3658236"/>
            <a:ext cx="182880" cy="223521"/>
            <a:chOff x="7965953" y="6513007"/>
            <a:chExt cx="152400" cy="556008"/>
          </a:xfrm>
        </p:grpSpPr>
        <p:cxnSp>
          <p:nvCxnSpPr>
            <p:cNvPr id="2803" name="Google Shape;2803;p46"/>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804" name="Google Shape;2804;p46"/>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05" name="Google Shape;2805;p46"/>
          <p:cNvGrpSpPr/>
          <p:nvPr/>
        </p:nvGrpSpPr>
        <p:grpSpPr>
          <a:xfrm rot="5400000">
            <a:off x="-220980" y="3090546"/>
            <a:ext cx="182880" cy="223521"/>
            <a:chOff x="7965953" y="6513007"/>
            <a:chExt cx="152400" cy="556008"/>
          </a:xfrm>
        </p:grpSpPr>
        <p:cxnSp>
          <p:nvCxnSpPr>
            <p:cNvPr id="2806" name="Google Shape;2806;p46"/>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807" name="Google Shape;2807;p46"/>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08" name="Google Shape;2808;p46"/>
          <p:cNvGrpSpPr/>
          <p:nvPr/>
        </p:nvGrpSpPr>
        <p:grpSpPr>
          <a:xfrm rot="5400000">
            <a:off x="-220980" y="2522856"/>
            <a:ext cx="182880" cy="223521"/>
            <a:chOff x="7965953" y="6513007"/>
            <a:chExt cx="152400" cy="556008"/>
          </a:xfrm>
        </p:grpSpPr>
        <p:cxnSp>
          <p:nvCxnSpPr>
            <p:cNvPr id="2809" name="Google Shape;2809;p46"/>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810" name="Google Shape;2810;p46"/>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11" name="Google Shape;2811;p46"/>
          <p:cNvGrpSpPr/>
          <p:nvPr/>
        </p:nvGrpSpPr>
        <p:grpSpPr>
          <a:xfrm rot="5400000">
            <a:off x="-220980" y="1953260"/>
            <a:ext cx="182880" cy="223521"/>
            <a:chOff x="7965952" y="6513007"/>
            <a:chExt cx="152400" cy="556008"/>
          </a:xfrm>
        </p:grpSpPr>
        <p:cxnSp>
          <p:nvCxnSpPr>
            <p:cNvPr id="2812" name="Google Shape;2812;p46"/>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813" name="Google Shape;2813;p46"/>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14" name="Google Shape;2814;p46"/>
          <p:cNvGrpSpPr/>
          <p:nvPr/>
        </p:nvGrpSpPr>
        <p:grpSpPr>
          <a:xfrm rot="5400000">
            <a:off x="-220980" y="1137920"/>
            <a:ext cx="182880" cy="223521"/>
            <a:chOff x="7965952" y="6513007"/>
            <a:chExt cx="152400" cy="556008"/>
          </a:xfrm>
        </p:grpSpPr>
        <p:cxnSp>
          <p:nvCxnSpPr>
            <p:cNvPr id="2815" name="Google Shape;2815;p46"/>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816" name="Google Shape;2816;p46"/>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817" name="Google Shape;2817;p46"/>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2818" name="Google Shape;2818;p46"/>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819" name="Google Shape;2819;p46"/>
          <p:cNvGrpSpPr/>
          <p:nvPr/>
        </p:nvGrpSpPr>
        <p:grpSpPr>
          <a:xfrm rot="5400000">
            <a:off x="14672309" y="7105015"/>
            <a:ext cx="182880" cy="195581"/>
            <a:chOff x="7983415" y="6582508"/>
            <a:chExt cx="152400" cy="486507"/>
          </a:xfrm>
        </p:grpSpPr>
        <p:cxnSp>
          <p:nvCxnSpPr>
            <p:cNvPr id="2820" name="Google Shape;2820;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21" name="Google Shape;2821;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22" name="Google Shape;2822;p46"/>
          <p:cNvGrpSpPr/>
          <p:nvPr/>
        </p:nvGrpSpPr>
        <p:grpSpPr>
          <a:xfrm rot="5400000">
            <a:off x="14672309" y="6535420"/>
            <a:ext cx="182880" cy="195581"/>
            <a:chOff x="7983415" y="6582508"/>
            <a:chExt cx="152400" cy="486507"/>
          </a:xfrm>
        </p:grpSpPr>
        <p:cxnSp>
          <p:nvCxnSpPr>
            <p:cNvPr id="2823" name="Google Shape;2823;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24" name="Google Shape;2824;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25" name="Google Shape;2825;p46"/>
          <p:cNvGrpSpPr/>
          <p:nvPr/>
        </p:nvGrpSpPr>
        <p:grpSpPr>
          <a:xfrm rot="5400000">
            <a:off x="14672309" y="5967730"/>
            <a:ext cx="182880" cy="195581"/>
            <a:chOff x="7983415" y="6582508"/>
            <a:chExt cx="152400" cy="486507"/>
          </a:xfrm>
        </p:grpSpPr>
        <p:cxnSp>
          <p:nvCxnSpPr>
            <p:cNvPr id="2826" name="Google Shape;2826;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27" name="Google Shape;2827;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28" name="Google Shape;2828;p46"/>
          <p:cNvGrpSpPr/>
          <p:nvPr/>
        </p:nvGrpSpPr>
        <p:grpSpPr>
          <a:xfrm rot="5400000">
            <a:off x="14672309" y="5400040"/>
            <a:ext cx="182880" cy="195581"/>
            <a:chOff x="7983415" y="6582508"/>
            <a:chExt cx="152400" cy="486507"/>
          </a:xfrm>
        </p:grpSpPr>
        <p:cxnSp>
          <p:nvCxnSpPr>
            <p:cNvPr id="2829" name="Google Shape;2829;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30" name="Google Shape;2830;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31" name="Google Shape;2831;p46"/>
          <p:cNvGrpSpPr/>
          <p:nvPr/>
        </p:nvGrpSpPr>
        <p:grpSpPr>
          <a:xfrm rot="5400000">
            <a:off x="14672309" y="4830445"/>
            <a:ext cx="182880" cy="195581"/>
            <a:chOff x="7983415" y="6582508"/>
            <a:chExt cx="152400" cy="486507"/>
          </a:xfrm>
        </p:grpSpPr>
        <p:cxnSp>
          <p:nvCxnSpPr>
            <p:cNvPr id="2832" name="Google Shape;2832;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33" name="Google Shape;2833;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34" name="Google Shape;2834;p46"/>
          <p:cNvGrpSpPr/>
          <p:nvPr/>
        </p:nvGrpSpPr>
        <p:grpSpPr>
          <a:xfrm rot="5400000">
            <a:off x="14672309" y="4262755"/>
            <a:ext cx="182880" cy="195581"/>
            <a:chOff x="7983415" y="6582508"/>
            <a:chExt cx="152400" cy="486507"/>
          </a:xfrm>
        </p:grpSpPr>
        <p:cxnSp>
          <p:nvCxnSpPr>
            <p:cNvPr id="2835" name="Google Shape;2835;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36" name="Google Shape;2836;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37" name="Google Shape;2837;p46"/>
          <p:cNvGrpSpPr/>
          <p:nvPr/>
        </p:nvGrpSpPr>
        <p:grpSpPr>
          <a:xfrm rot="5400000">
            <a:off x="14672309" y="3693160"/>
            <a:ext cx="182880" cy="195581"/>
            <a:chOff x="7983415" y="6582508"/>
            <a:chExt cx="152400" cy="486507"/>
          </a:xfrm>
        </p:grpSpPr>
        <p:cxnSp>
          <p:nvCxnSpPr>
            <p:cNvPr id="2838" name="Google Shape;2838;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39" name="Google Shape;2839;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40" name="Google Shape;2840;p46"/>
          <p:cNvGrpSpPr/>
          <p:nvPr/>
        </p:nvGrpSpPr>
        <p:grpSpPr>
          <a:xfrm rot="5400000">
            <a:off x="14672309" y="3125470"/>
            <a:ext cx="182880" cy="195581"/>
            <a:chOff x="7983415" y="6582508"/>
            <a:chExt cx="152400" cy="486507"/>
          </a:xfrm>
        </p:grpSpPr>
        <p:cxnSp>
          <p:nvCxnSpPr>
            <p:cNvPr id="2841" name="Google Shape;2841;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42" name="Google Shape;2842;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43" name="Google Shape;2843;p46"/>
          <p:cNvGrpSpPr/>
          <p:nvPr/>
        </p:nvGrpSpPr>
        <p:grpSpPr>
          <a:xfrm rot="5400000">
            <a:off x="14672309" y="2557781"/>
            <a:ext cx="182880" cy="195581"/>
            <a:chOff x="7983415" y="6582508"/>
            <a:chExt cx="152400" cy="486507"/>
          </a:xfrm>
        </p:grpSpPr>
        <p:cxnSp>
          <p:nvCxnSpPr>
            <p:cNvPr id="2844" name="Google Shape;2844;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45" name="Google Shape;2845;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46" name="Google Shape;2846;p46"/>
          <p:cNvGrpSpPr/>
          <p:nvPr/>
        </p:nvGrpSpPr>
        <p:grpSpPr>
          <a:xfrm rot="5400000">
            <a:off x="14672309" y="1988185"/>
            <a:ext cx="182880" cy="195581"/>
            <a:chOff x="7983415" y="6582508"/>
            <a:chExt cx="152400" cy="486507"/>
          </a:xfrm>
        </p:grpSpPr>
        <p:cxnSp>
          <p:nvCxnSpPr>
            <p:cNvPr id="2847" name="Google Shape;2847;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48" name="Google Shape;2848;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49" name="Google Shape;2849;p46"/>
          <p:cNvGrpSpPr/>
          <p:nvPr/>
        </p:nvGrpSpPr>
        <p:grpSpPr>
          <a:xfrm rot="5400000">
            <a:off x="14672309" y="1172845"/>
            <a:ext cx="182880" cy="195581"/>
            <a:chOff x="7983415" y="6582508"/>
            <a:chExt cx="152400" cy="486507"/>
          </a:xfrm>
        </p:grpSpPr>
        <p:cxnSp>
          <p:nvCxnSpPr>
            <p:cNvPr id="2850" name="Google Shape;2850;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51" name="Google Shape;2851;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852" name="Google Shape;2852;p46"/>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2853" name="Google Shape;2853;p46"/>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2854" name="Google Shape;2854;p46"/>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2855" name="Google Shape;2855;p46"/>
          <p:cNvGrpSpPr/>
          <p:nvPr/>
        </p:nvGrpSpPr>
        <p:grpSpPr>
          <a:xfrm>
            <a:off x="12778741" y="-169546"/>
            <a:ext cx="243840" cy="146686"/>
            <a:chOff x="7983415" y="6582508"/>
            <a:chExt cx="152400" cy="486507"/>
          </a:xfrm>
        </p:grpSpPr>
        <p:cxnSp>
          <p:nvCxnSpPr>
            <p:cNvPr id="2856" name="Google Shape;2856;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57" name="Google Shape;2857;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58" name="Google Shape;2858;p46"/>
          <p:cNvGrpSpPr/>
          <p:nvPr/>
        </p:nvGrpSpPr>
        <p:grpSpPr>
          <a:xfrm>
            <a:off x="11661141" y="-169546"/>
            <a:ext cx="243840" cy="146686"/>
            <a:chOff x="7983415" y="6582508"/>
            <a:chExt cx="152400" cy="486507"/>
          </a:xfrm>
        </p:grpSpPr>
        <p:cxnSp>
          <p:nvCxnSpPr>
            <p:cNvPr id="2859" name="Google Shape;2859;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60" name="Google Shape;2860;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61" name="Google Shape;2861;p46"/>
          <p:cNvGrpSpPr/>
          <p:nvPr/>
        </p:nvGrpSpPr>
        <p:grpSpPr>
          <a:xfrm>
            <a:off x="10543541" y="-169546"/>
            <a:ext cx="243840" cy="146686"/>
            <a:chOff x="7983415" y="6582508"/>
            <a:chExt cx="152400" cy="486507"/>
          </a:xfrm>
        </p:grpSpPr>
        <p:cxnSp>
          <p:nvCxnSpPr>
            <p:cNvPr id="2862" name="Google Shape;2862;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63" name="Google Shape;2863;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64" name="Google Shape;2864;p46"/>
          <p:cNvGrpSpPr/>
          <p:nvPr/>
        </p:nvGrpSpPr>
        <p:grpSpPr>
          <a:xfrm>
            <a:off x="9425941" y="-169546"/>
            <a:ext cx="243840" cy="146686"/>
            <a:chOff x="7983415" y="6582508"/>
            <a:chExt cx="152400" cy="486507"/>
          </a:xfrm>
        </p:grpSpPr>
        <p:cxnSp>
          <p:nvCxnSpPr>
            <p:cNvPr id="2865" name="Google Shape;2865;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66" name="Google Shape;2866;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67" name="Google Shape;2867;p46"/>
          <p:cNvGrpSpPr/>
          <p:nvPr/>
        </p:nvGrpSpPr>
        <p:grpSpPr>
          <a:xfrm>
            <a:off x="8308341" y="-169546"/>
            <a:ext cx="243840" cy="146686"/>
            <a:chOff x="7983415" y="6582508"/>
            <a:chExt cx="152400" cy="486507"/>
          </a:xfrm>
        </p:grpSpPr>
        <p:cxnSp>
          <p:nvCxnSpPr>
            <p:cNvPr id="2868" name="Google Shape;2868;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69" name="Google Shape;2869;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70" name="Google Shape;2870;p46"/>
          <p:cNvGrpSpPr/>
          <p:nvPr/>
        </p:nvGrpSpPr>
        <p:grpSpPr>
          <a:xfrm>
            <a:off x="7190741" y="-169546"/>
            <a:ext cx="243840" cy="146686"/>
            <a:chOff x="7983415" y="6582508"/>
            <a:chExt cx="152400" cy="486507"/>
          </a:xfrm>
        </p:grpSpPr>
        <p:cxnSp>
          <p:nvCxnSpPr>
            <p:cNvPr id="2871" name="Google Shape;2871;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72" name="Google Shape;2872;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73" name="Google Shape;2873;p46"/>
          <p:cNvGrpSpPr/>
          <p:nvPr/>
        </p:nvGrpSpPr>
        <p:grpSpPr>
          <a:xfrm>
            <a:off x="6075680" y="-169546"/>
            <a:ext cx="243840" cy="146686"/>
            <a:chOff x="7983415" y="6582508"/>
            <a:chExt cx="152400" cy="486507"/>
          </a:xfrm>
        </p:grpSpPr>
        <p:cxnSp>
          <p:nvCxnSpPr>
            <p:cNvPr id="2874" name="Google Shape;2874;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75" name="Google Shape;2875;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76" name="Google Shape;2876;p46"/>
          <p:cNvGrpSpPr/>
          <p:nvPr/>
        </p:nvGrpSpPr>
        <p:grpSpPr>
          <a:xfrm>
            <a:off x="4958080" y="-169546"/>
            <a:ext cx="243840" cy="146686"/>
            <a:chOff x="7983415" y="6582508"/>
            <a:chExt cx="152400" cy="486507"/>
          </a:xfrm>
        </p:grpSpPr>
        <p:cxnSp>
          <p:nvCxnSpPr>
            <p:cNvPr id="2877" name="Google Shape;2877;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78" name="Google Shape;2878;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79" name="Google Shape;2879;p46"/>
          <p:cNvGrpSpPr/>
          <p:nvPr/>
        </p:nvGrpSpPr>
        <p:grpSpPr>
          <a:xfrm>
            <a:off x="3840480" y="-169546"/>
            <a:ext cx="243840" cy="146686"/>
            <a:chOff x="7983415" y="6582508"/>
            <a:chExt cx="152400" cy="486507"/>
          </a:xfrm>
        </p:grpSpPr>
        <p:cxnSp>
          <p:nvCxnSpPr>
            <p:cNvPr id="2880" name="Google Shape;2880;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81" name="Google Shape;2881;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82" name="Google Shape;2882;p46"/>
          <p:cNvGrpSpPr/>
          <p:nvPr/>
        </p:nvGrpSpPr>
        <p:grpSpPr>
          <a:xfrm>
            <a:off x="2722880" y="-169546"/>
            <a:ext cx="243840" cy="146686"/>
            <a:chOff x="7983415" y="6582508"/>
            <a:chExt cx="152400" cy="486507"/>
          </a:xfrm>
        </p:grpSpPr>
        <p:cxnSp>
          <p:nvCxnSpPr>
            <p:cNvPr id="2883" name="Google Shape;2883;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84" name="Google Shape;2884;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885" name="Google Shape;2885;p46"/>
          <p:cNvGrpSpPr/>
          <p:nvPr/>
        </p:nvGrpSpPr>
        <p:grpSpPr>
          <a:xfrm>
            <a:off x="1605280" y="-169546"/>
            <a:ext cx="243840" cy="146686"/>
            <a:chOff x="7983415" y="6582508"/>
            <a:chExt cx="152400" cy="486507"/>
          </a:xfrm>
        </p:grpSpPr>
        <p:cxnSp>
          <p:nvCxnSpPr>
            <p:cNvPr id="2886" name="Google Shape;2886;p46"/>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887" name="Google Shape;2887;p46"/>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2888" name="Google Shape;2888;p46"/>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9" name="Google Shape;2889;p46"/>
          <p:cNvSpPr txBox="1"/>
          <p:nvPr/>
        </p:nvSpPr>
        <p:spPr>
          <a:xfrm>
            <a:off x="13022581" y="7880986"/>
            <a:ext cx="873760" cy="14668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lang="en-US" sz="1100">
                <a:solidFill>
                  <a:srgbClr val="999992"/>
                </a:solidFill>
                <a:latin typeface="Calibri"/>
                <a:ea typeface="Calibri"/>
                <a:cs typeface="Calibri"/>
                <a:sym typeface="Calibri"/>
              </a:rPr>
              <a:t>‹#›</a:t>
            </a:fld>
            <a:endParaRPr sz="1100">
              <a:solidFill>
                <a:srgbClr val="999992"/>
              </a:solidFill>
              <a:latin typeface="Calibri"/>
              <a:ea typeface="Calibri"/>
              <a:cs typeface="Calibri"/>
              <a:sym typeface="Calibri"/>
            </a:endParaRPr>
          </a:p>
        </p:txBody>
      </p:sp>
      <p:sp>
        <p:nvSpPr>
          <p:cNvPr id="2890" name="Google Shape;2890;p46"/>
          <p:cNvSpPr/>
          <p:nvPr/>
        </p:nvSpPr>
        <p:spPr>
          <a:xfrm>
            <a:off x="11262360" y="7880986"/>
            <a:ext cx="1760221" cy="14668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1100">
                <a:solidFill>
                  <a:srgbClr val="999992"/>
                </a:solidFill>
                <a:latin typeface="Calibri"/>
                <a:ea typeface="Calibri"/>
                <a:cs typeface="Calibri"/>
                <a:sym typeface="Calibri"/>
              </a:rPr>
              <a:t>© Duarte, Inc. 2014</a:t>
            </a:r>
            <a:endParaRPr/>
          </a:p>
        </p:txBody>
      </p:sp>
      <p:sp>
        <p:nvSpPr>
          <p:cNvPr id="2891" name="Google Shape;2891;p46"/>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892" name="Google Shape;2892;p46"/>
          <p:cNvSpPr txBox="1"/>
          <p:nvPr>
            <p:ph idx="1" type="body"/>
          </p:nvPr>
        </p:nvSpPr>
        <p:spPr>
          <a:xfrm>
            <a:off x="735329" y="1361518"/>
            <a:ext cx="6456469"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chemeClr val="accent3"/>
              </a:buClr>
              <a:buSzPts val="2100"/>
              <a:buNone/>
              <a:defRPr b="0" sz="2100">
                <a:solidFill>
                  <a:schemeClr val="accent3"/>
                </a:solidFill>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2893" name="Google Shape;2893;p46"/>
          <p:cNvSpPr txBox="1"/>
          <p:nvPr>
            <p:ph idx="2" type="body"/>
          </p:nvPr>
        </p:nvSpPr>
        <p:spPr>
          <a:xfrm>
            <a:off x="7435642" y="1361518"/>
            <a:ext cx="645943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chemeClr val="accent3"/>
              </a:buClr>
              <a:buSzPts val="2100"/>
              <a:buNone/>
              <a:defRPr b="0" sz="2100">
                <a:solidFill>
                  <a:schemeClr val="accent3"/>
                </a:solidFill>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2894" name="Google Shape;2894;p46"/>
          <p:cNvSpPr txBox="1"/>
          <p:nvPr>
            <p:ph idx="3" type="body"/>
          </p:nvPr>
        </p:nvSpPr>
        <p:spPr>
          <a:xfrm>
            <a:off x="732370" y="2179321"/>
            <a:ext cx="6459426" cy="549973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1pPr>
            <a:lvl2pPr indent="-361950" lvl="1" marL="914400" algn="l">
              <a:spcBef>
                <a:spcPts val="1714"/>
              </a:spcBef>
              <a:spcAft>
                <a:spcPts val="0"/>
              </a:spcAft>
              <a:buClr>
                <a:srgbClr val="62625C"/>
              </a:buClr>
              <a:buSzPts val="2100"/>
              <a:buChar char="​"/>
              <a:defRPr>
                <a:solidFill>
                  <a:srgbClr val="62625C"/>
                </a:solidFill>
                <a:latin typeface="Calibri"/>
                <a:ea typeface="Calibri"/>
                <a:cs typeface="Calibri"/>
                <a:sym typeface="Calibri"/>
              </a:defRPr>
            </a:lvl2pPr>
            <a:lvl3pPr indent="-330200" lvl="2" marL="1371600" algn="l">
              <a:lnSpc>
                <a:spcPct val="12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4pPr>
            <a:lvl5pPr indent="-292100" lvl="4" marL="2286000" algn="l">
              <a:lnSpc>
                <a:spcPct val="150000"/>
              </a:lnSpc>
              <a:spcBef>
                <a:spcPts val="0"/>
              </a:spcBef>
              <a:spcAft>
                <a:spcPts val="0"/>
              </a:spcAft>
              <a:buClr>
                <a:srgbClr val="62625C"/>
              </a:buClr>
              <a:buSzPts val="1000"/>
              <a:buChar char="​"/>
              <a:defRPr>
                <a:solidFill>
                  <a:srgbClr val="62625C"/>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95" name="Google Shape;2895;p46"/>
          <p:cNvSpPr txBox="1"/>
          <p:nvPr>
            <p:ph idx="4" type="body"/>
          </p:nvPr>
        </p:nvSpPr>
        <p:spPr>
          <a:xfrm>
            <a:off x="7431213" y="2179321"/>
            <a:ext cx="6459426" cy="549973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1pPr>
            <a:lvl2pPr indent="-361950" lvl="1" marL="914400" algn="l">
              <a:spcBef>
                <a:spcPts val="1714"/>
              </a:spcBef>
              <a:spcAft>
                <a:spcPts val="0"/>
              </a:spcAft>
              <a:buClr>
                <a:srgbClr val="62625C"/>
              </a:buClr>
              <a:buSzPts val="2100"/>
              <a:buChar char="​"/>
              <a:defRPr>
                <a:solidFill>
                  <a:srgbClr val="62625C"/>
                </a:solidFill>
                <a:latin typeface="Calibri"/>
                <a:ea typeface="Calibri"/>
                <a:cs typeface="Calibri"/>
                <a:sym typeface="Calibri"/>
              </a:defRPr>
            </a:lvl2pPr>
            <a:lvl3pPr indent="-330200" lvl="2" marL="1371600" algn="l">
              <a:lnSpc>
                <a:spcPct val="12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4pPr>
            <a:lvl5pPr indent="-292100" lvl="4" marL="2286000" algn="l">
              <a:lnSpc>
                <a:spcPct val="150000"/>
              </a:lnSpc>
              <a:spcBef>
                <a:spcPts val="0"/>
              </a:spcBef>
              <a:spcAft>
                <a:spcPts val="0"/>
              </a:spcAft>
              <a:buClr>
                <a:srgbClr val="62625C"/>
              </a:buClr>
              <a:buSzPts val="1000"/>
              <a:buChar char="​"/>
              <a:defRPr>
                <a:solidFill>
                  <a:srgbClr val="62625C"/>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96" name="Google Shape;2896;p46"/>
          <p:cNvSpPr txBox="1"/>
          <p:nvPr>
            <p:ph idx="5"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rgbClr val="979792"/>
              </a:buClr>
              <a:buSzPts val="1100"/>
              <a:buChar char="​"/>
              <a:defRPr i="0" sz="1100">
                <a:solidFill>
                  <a:srgbClr val="97979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3">
  <p:cSld name="Case Study 3">
    <p:bg>
      <p:bgPr>
        <a:blipFill>
          <a:blip r:embed="rId2">
            <a:alphaModFix/>
          </a:blip>
          <a:stretch>
            <a:fillRect/>
          </a:stretch>
        </a:blipFill>
      </p:bgPr>
    </p:bg>
    <p:spTree>
      <p:nvGrpSpPr>
        <p:cNvPr id="2897" name="Shape 2897"/>
        <p:cNvGrpSpPr/>
        <p:nvPr/>
      </p:nvGrpSpPr>
      <p:grpSpPr>
        <a:xfrm>
          <a:off x="0" y="0"/>
          <a:ext cx="0" cy="0"/>
          <a:chOff x="0" y="0"/>
          <a:chExt cx="0" cy="0"/>
        </a:xfrm>
      </p:grpSpPr>
      <p:cxnSp>
        <p:nvCxnSpPr>
          <p:cNvPr id="2898" name="Google Shape;2898;p47"/>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2899" name="Google Shape;2899;p47"/>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2900" name="Google Shape;2900;p47"/>
          <p:cNvGrpSpPr/>
          <p:nvPr/>
        </p:nvGrpSpPr>
        <p:grpSpPr>
          <a:xfrm>
            <a:off x="12778741" y="8248650"/>
            <a:ext cx="243840" cy="146686"/>
            <a:chOff x="7983415" y="6582508"/>
            <a:chExt cx="152400" cy="486507"/>
          </a:xfrm>
        </p:grpSpPr>
        <p:cxnSp>
          <p:nvCxnSpPr>
            <p:cNvPr id="2901" name="Google Shape;2901;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02" name="Google Shape;2902;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03" name="Google Shape;2903;p47"/>
          <p:cNvGrpSpPr/>
          <p:nvPr/>
        </p:nvGrpSpPr>
        <p:grpSpPr>
          <a:xfrm>
            <a:off x="11661141" y="8248650"/>
            <a:ext cx="243840" cy="146686"/>
            <a:chOff x="7983415" y="6582508"/>
            <a:chExt cx="152400" cy="486507"/>
          </a:xfrm>
        </p:grpSpPr>
        <p:cxnSp>
          <p:nvCxnSpPr>
            <p:cNvPr id="2904" name="Google Shape;2904;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05" name="Google Shape;2905;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06" name="Google Shape;2906;p47"/>
          <p:cNvGrpSpPr/>
          <p:nvPr/>
        </p:nvGrpSpPr>
        <p:grpSpPr>
          <a:xfrm>
            <a:off x="10543541" y="8248650"/>
            <a:ext cx="243840" cy="146686"/>
            <a:chOff x="7983415" y="6582508"/>
            <a:chExt cx="152400" cy="486507"/>
          </a:xfrm>
        </p:grpSpPr>
        <p:cxnSp>
          <p:nvCxnSpPr>
            <p:cNvPr id="2907" name="Google Shape;2907;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08" name="Google Shape;2908;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09" name="Google Shape;2909;p47"/>
          <p:cNvGrpSpPr/>
          <p:nvPr/>
        </p:nvGrpSpPr>
        <p:grpSpPr>
          <a:xfrm>
            <a:off x="9425941" y="8248650"/>
            <a:ext cx="243840" cy="146686"/>
            <a:chOff x="7983415" y="6582508"/>
            <a:chExt cx="152400" cy="486507"/>
          </a:xfrm>
        </p:grpSpPr>
        <p:cxnSp>
          <p:nvCxnSpPr>
            <p:cNvPr id="2910" name="Google Shape;2910;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11" name="Google Shape;2911;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12" name="Google Shape;2912;p47"/>
          <p:cNvGrpSpPr/>
          <p:nvPr/>
        </p:nvGrpSpPr>
        <p:grpSpPr>
          <a:xfrm>
            <a:off x="8308341" y="8248650"/>
            <a:ext cx="243840" cy="146686"/>
            <a:chOff x="7983415" y="6582508"/>
            <a:chExt cx="152400" cy="486507"/>
          </a:xfrm>
        </p:grpSpPr>
        <p:cxnSp>
          <p:nvCxnSpPr>
            <p:cNvPr id="2913" name="Google Shape;2913;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14" name="Google Shape;2914;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15" name="Google Shape;2915;p47"/>
          <p:cNvGrpSpPr/>
          <p:nvPr/>
        </p:nvGrpSpPr>
        <p:grpSpPr>
          <a:xfrm>
            <a:off x="7190741" y="8248650"/>
            <a:ext cx="243840" cy="146686"/>
            <a:chOff x="7983415" y="6582508"/>
            <a:chExt cx="152400" cy="486507"/>
          </a:xfrm>
        </p:grpSpPr>
        <p:cxnSp>
          <p:nvCxnSpPr>
            <p:cNvPr id="2916" name="Google Shape;2916;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17" name="Google Shape;2917;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18" name="Google Shape;2918;p47"/>
          <p:cNvGrpSpPr/>
          <p:nvPr/>
        </p:nvGrpSpPr>
        <p:grpSpPr>
          <a:xfrm>
            <a:off x="6075680" y="8248650"/>
            <a:ext cx="243840" cy="146686"/>
            <a:chOff x="7983415" y="6582508"/>
            <a:chExt cx="152400" cy="486507"/>
          </a:xfrm>
        </p:grpSpPr>
        <p:cxnSp>
          <p:nvCxnSpPr>
            <p:cNvPr id="2919" name="Google Shape;2919;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20" name="Google Shape;2920;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21" name="Google Shape;2921;p47"/>
          <p:cNvGrpSpPr/>
          <p:nvPr/>
        </p:nvGrpSpPr>
        <p:grpSpPr>
          <a:xfrm>
            <a:off x="4958080" y="8248650"/>
            <a:ext cx="243840" cy="146686"/>
            <a:chOff x="7983415" y="6582508"/>
            <a:chExt cx="152400" cy="486507"/>
          </a:xfrm>
        </p:grpSpPr>
        <p:cxnSp>
          <p:nvCxnSpPr>
            <p:cNvPr id="2922" name="Google Shape;2922;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23" name="Google Shape;2923;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24" name="Google Shape;2924;p47"/>
          <p:cNvGrpSpPr/>
          <p:nvPr/>
        </p:nvGrpSpPr>
        <p:grpSpPr>
          <a:xfrm>
            <a:off x="3840480" y="8248650"/>
            <a:ext cx="243840" cy="146686"/>
            <a:chOff x="7983415" y="6582508"/>
            <a:chExt cx="152400" cy="486507"/>
          </a:xfrm>
        </p:grpSpPr>
        <p:cxnSp>
          <p:nvCxnSpPr>
            <p:cNvPr id="2925" name="Google Shape;2925;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26" name="Google Shape;2926;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27" name="Google Shape;2927;p47"/>
          <p:cNvGrpSpPr/>
          <p:nvPr/>
        </p:nvGrpSpPr>
        <p:grpSpPr>
          <a:xfrm>
            <a:off x="2722880" y="8248650"/>
            <a:ext cx="243840" cy="146686"/>
            <a:chOff x="7983415" y="6582508"/>
            <a:chExt cx="152400" cy="486507"/>
          </a:xfrm>
        </p:grpSpPr>
        <p:cxnSp>
          <p:nvCxnSpPr>
            <p:cNvPr id="2928" name="Google Shape;2928;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29" name="Google Shape;2929;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30" name="Google Shape;2930;p47"/>
          <p:cNvGrpSpPr/>
          <p:nvPr/>
        </p:nvGrpSpPr>
        <p:grpSpPr>
          <a:xfrm>
            <a:off x="1605280" y="8248650"/>
            <a:ext cx="243840" cy="146686"/>
            <a:chOff x="7983415" y="6582508"/>
            <a:chExt cx="152400" cy="486507"/>
          </a:xfrm>
        </p:grpSpPr>
        <p:cxnSp>
          <p:nvCxnSpPr>
            <p:cNvPr id="2931" name="Google Shape;2931;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32" name="Google Shape;2932;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933" name="Google Shape;2933;p47"/>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934" name="Google Shape;2934;p47"/>
          <p:cNvGrpSpPr/>
          <p:nvPr/>
        </p:nvGrpSpPr>
        <p:grpSpPr>
          <a:xfrm rot="5400000">
            <a:off x="-220980" y="7070090"/>
            <a:ext cx="182880" cy="223521"/>
            <a:chOff x="7965952" y="6513007"/>
            <a:chExt cx="152400" cy="556008"/>
          </a:xfrm>
        </p:grpSpPr>
        <p:cxnSp>
          <p:nvCxnSpPr>
            <p:cNvPr id="2935" name="Google Shape;2935;p4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36" name="Google Shape;2936;p4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37" name="Google Shape;2937;p47"/>
          <p:cNvGrpSpPr/>
          <p:nvPr/>
        </p:nvGrpSpPr>
        <p:grpSpPr>
          <a:xfrm rot="5400000">
            <a:off x="-220980" y="6500496"/>
            <a:ext cx="182880" cy="223521"/>
            <a:chOff x="7965953" y="6513007"/>
            <a:chExt cx="152400" cy="556008"/>
          </a:xfrm>
        </p:grpSpPr>
        <p:cxnSp>
          <p:nvCxnSpPr>
            <p:cNvPr id="2938" name="Google Shape;2938;p4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39" name="Google Shape;2939;p4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40" name="Google Shape;2940;p47"/>
          <p:cNvGrpSpPr/>
          <p:nvPr/>
        </p:nvGrpSpPr>
        <p:grpSpPr>
          <a:xfrm rot="5400000">
            <a:off x="-220980" y="5932806"/>
            <a:ext cx="182880" cy="223521"/>
            <a:chOff x="7965953" y="6513007"/>
            <a:chExt cx="152400" cy="556008"/>
          </a:xfrm>
        </p:grpSpPr>
        <p:cxnSp>
          <p:nvCxnSpPr>
            <p:cNvPr id="2941" name="Google Shape;2941;p4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42" name="Google Shape;2942;p4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43" name="Google Shape;2943;p47"/>
          <p:cNvGrpSpPr/>
          <p:nvPr/>
        </p:nvGrpSpPr>
        <p:grpSpPr>
          <a:xfrm rot="5400000">
            <a:off x="-220980" y="5365116"/>
            <a:ext cx="182880" cy="223521"/>
            <a:chOff x="7965953" y="6513007"/>
            <a:chExt cx="152400" cy="556008"/>
          </a:xfrm>
        </p:grpSpPr>
        <p:cxnSp>
          <p:nvCxnSpPr>
            <p:cNvPr id="2944" name="Google Shape;2944;p4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45" name="Google Shape;2945;p4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46" name="Google Shape;2946;p47"/>
          <p:cNvGrpSpPr/>
          <p:nvPr/>
        </p:nvGrpSpPr>
        <p:grpSpPr>
          <a:xfrm rot="5400000">
            <a:off x="-220980" y="4795520"/>
            <a:ext cx="182880" cy="223521"/>
            <a:chOff x="7965952" y="6513007"/>
            <a:chExt cx="152400" cy="556008"/>
          </a:xfrm>
        </p:grpSpPr>
        <p:cxnSp>
          <p:nvCxnSpPr>
            <p:cNvPr id="2947" name="Google Shape;2947;p4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48" name="Google Shape;2948;p4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49" name="Google Shape;2949;p47"/>
          <p:cNvGrpSpPr/>
          <p:nvPr/>
        </p:nvGrpSpPr>
        <p:grpSpPr>
          <a:xfrm rot="5400000">
            <a:off x="-220980" y="4227830"/>
            <a:ext cx="182880" cy="223521"/>
            <a:chOff x="7965952" y="6513007"/>
            <a:chExt cx="152400" cy="556008"/>
          </a:xfrm>
        </p:grpSpPr>
        <p:cxnSp>
          <p:nvCxnSpPr>
            <p:cNvPr id="2950" name="Google Shape;2950;p4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51" name="Google Shape;2951;p4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52" name="Google Shape;2952;p47"/>
          <p:cNvGrpSpPr/>
          <p:nvPr/>
        </p:nvGrpSpPr>
        <p:grpSpPr>
          <a:xfrm rot="5400000">
            <a:off x="-220980" y="3658236"/>
            <a:ext cx="182880" cy="223521"/>
            <a:chOff x="7965953" y="6513007"/>
            <a:chExt cx="152400" cy="556008"/>
          </a:xfrm>
        </p:grpSpPr>
        <p:cxnSp>
          <p:nvCxnSpPr>
            <p:cNvPr id="2953" name="Google Shape;2953;p4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54" name="Google Shape;2954;p4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55" name="Google Shape;2955;p47"/>
          <p:cNvGrpSpPr/>
          <p:nvPr/>
        </p:nvGrpSpPr>
        <p:grpSpPr>
          <a:xfrm rot="5400000">
            <a:off x="-220980" y="3090546"/>
            <a:ext cx="182880" cy="223521"/>
            <a:chOff x="7965953" y="6513007"/>
            <a:chExt cx="152400" cy="556008"/>
          </a:xfrm>
        </p:grpSpPr>
        <p:cxnSp>
          <p:nvCxnSpPr>
            <p:cNvPr id="2956" name="Google Shape;2956;p4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57" name="Google Shape;2957;p4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58" name="Google Shape;2958;p47"/>
          <p:cNvGrpSpPr/>
          <p:nvPr/>
        </p:nvGrpSpPr>
        <p:grpSpPr>
          <a:xfrm rot="5400000">
            <a:off x="-220980" y="2522856"/>
            <a:ext cx="182880" cy="223521"/>
            <a:chOff x="7965953" y="6513007"/>
            <a:chExt cx="152400" cy="556008"/>
          </a:xfrm>
        </p:grpSpPr>
        <p:cxnSp>
          <p:nvCxnSpPr>
            <p:cNvPr id="2959" name="Google Shape;2959;p4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60" name="Google Shape;2960;p4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61" name="Google Shape;2961;p47"/>
          <p:cNvGrpSpPr/>
          <p:nvPr/>
        </p:nvGrpSpPr>
        <p:grpSpPr>
          <a:xfrm rot="5400000">
            <a:off x="-220980" y="1953260"/>
            <a:ext cx="182880" cy="223521"/>
            <a:chOff x="7965952" y="6513007"/>
            <a:chExt cx="152400" cy="556008"/>
          </a:xfrm>
        </p:grpSpPr>
        <p:cxnSp>
          <p:nvCxnSpPr>
            <p:cNvPr id="2962" name="Google Shape;2962;p4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63" name="Google Shape;2963;p4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64" name="Google Shape;2964;p47"/>
          <p:cNvGrpSpPr/>
          <p:nvPr/>
        </p:nvGrpSpPr>
        <p:grpSpPr>
          <a:xfrm rot="5400000">
            <a:off x="-220980" y="1137920"/>
            <a:ext cx="182880" cy="223521"/>
            <a:chOff x="7965952" y="6513007"/>
            <a:chExt cx="152400" cy="556008"/>
          </a:xfrm>
        </p:grpSpPr>
        <p:cxnSp>
          <p:nvCxnSpPr>
            <p:cNvPr id="2965" name="Google Shape;2965;p4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2966" name="Google Shape;2966;p4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2967" name="Google Shape;2967;p47"/>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2968" name="Google Shape;2968;p47"/>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2969" name="Google Shape;2969;p47"/>
          <p:cNvGrpSpPr/>
          <p:nvPr/>
        </p:nvGrpSpPr>
        <p:grpSpPr>
          <a:xfrm rot="5400000">
            <a:off x="14672309" y="7105015"/>
            <a:ext cx="182880" cy="195581"/>
            <a:chOff x="7983415" y="6582508"/>
            <a:chExt cx="152400" cy="486507"/>
          </a:xfrm>
        </p:grpSpPr>
        <p:cxnSp>
          <p:nvCxnSpPr>
            <p:cNvPr id="2970" name="Google Shape;2970;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71" name="Google Shape;2971;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72" name="Google Shape;2972;p47"/>
          <p:cNvGrpSpPr/>
          <p:nvPr/>
        </p:nvGrpSpPr>
        <p:grpSpPr>
          <a:xfrm rot="5400000">
            <a:off x="14672309" y="6535420"/>
            <a:ext cx="182880" cy="195581"/>
            <a:chOff x="7983415" y="6582508"/>
            <a:chExt cx="152400" cy="486507"/>
          </a:xfrm>
        </p:grpSpPr>
        <p:cxnSp>
          <p:nvCxnSpPr>
            <p:cNvPr id="2973" name="Google Shape;2973;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74" name="Google Shape;2974;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75" name="Google Shape;2975;p47"/>
          <p:cNvGrpSpPr/>
          <p:nvPr/>
        </p:nvGrpSpPr>
        <p:grpSpPr>
          <a:xfrm rot="5400000">
            <a:off x="14672309" y="5967730"/>
            <a:ext cx="182880" cy="195581"/>
            <a:chOff x="7983415" y="6582508"/>
            <a:chExt cx="152400" cy="486507"/>
          </a:xfrm>
        </p:grpSpPr>
        <p:cxnSp>
          <p:nvCxnSpPr>
            <p:cNvPr id="2976" name="Google Shape;2976;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77" name="Google Shape;2977;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78" name="Google Shape;2978;p47"/>
          <p:cNvGrpSpPr/>
          <p:nvPr/>
        </p:nvGrpSpPr>
        <p:grpSpPr>
          <a:xfrm rot="5400000">
            <a:off x="14672309" y="5400040"/>
            <a:ext cx="182880" cy="195581"/>
            <a:chOff x="7983415" y="6582508"/>
            <a:chExt cx="152400" cy="486507"/>
          </a:xfrm>
        </p:grpSpPr>
        <p:cxnSp>
          <p:nvCxnSpPr>
            <p:cNvPr id="2979" name="Google Shape;2979;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80" name="Google Shape;2980;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81" name="Google Shape;2981;p47"/>
          <p:cNvGrpSpPr/>
          <p:nvPr/>
        </p:nvGrpSpPr>
        <p:grpSpPr>
          <a:xfrm rot="5400000">
            <a:off x="14672309" y="4830445"/>
            <a:ext cx="182880" cy="195581"/>
            <a:chOff x="7983415" y="6582508"/>
            <a:chExt cx="152400" cy="486507"/>
          </a:xfrm>
        </p:grpSpPr>
        <p:cxnSp>
          <p:nvCxnSpPr>
            <p:cNvPr id="2982" name="Google Shape;2982;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83" name="Google Shape;2983;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84" name="Google Shape;2984;p47"/>
          <p:cNvGrpSpPr/>
          <p:nvPr/>
        </p:nvGrpSpPr>
        <p:grpSpPr>
          <a:xfrm rot="5400000">
            <a:off x="14672309" y="4262755"/>
            <a:ext cx="182880" cy="195581"/>
            <a:chOff x="7983415" y="6582508"/>
            <a:chExt cx="152400" cy="486507"/>
          </a:xfrm>
        </p:grpSpPr>
        <p:cxnSp>
          <p:nvCxnSpPr>
            <p:cNvPr id="2985" name="Google Shape;2985;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86" name="Google Shape;2986;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87" name="Google Shape;2987;p47"/>
          <p:cNvGrpSpPr/>
          <p:nvPr/>
        </p:nvGrpSpPr>
        <p:grpSpPr>
          <a:xfrm rot="5400000">
            <a:off x="14672309" y="3693160"/>
            <a:ext cx="182880" cy="195581"/>
            <a:chOff x="7983415" y="6582508"/>
            <a:chExt cx="152400" cy="486507"/>
          </a:xfrm>
        </p:grpSpPr>
        <p:cxnSp>
          <p:nvCxnSpPr>
            <p:cNvPr id="2988" name="Google Shape;2988;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89" name="Google Shape;2989;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90" name="Google Shape;2990;p47"/>
          <p:cNvGrpSpPr/>
          <p:nvPr/>
        </p:nvGrpSpPr>
        <p:grpSpPr>
          <a:xfrm rot="5400000">
            <a:off x="14672309" y="3125470"/>
            <a:ext cx="182880" cy="195581"/>
            <a:chOff x="7983415" y="6582508"/>
            <a:chExt cx="152400" cy="486507"/>
          </a:xfrm>
        </p:grpSpPr>
        <p:cxnSp>
          <p:nvCxnSpPr>
            <p:cNvPr id="2991" name="Google Shape;2991;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92" name="Google Shape;2992;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93" name="Google Shape;2993;p47"/>
          <p:cNvGrpSpPr/>
          <p:nvPr/>
        </p:nvGrpSpPr>
        <p:grpSpPr>
          <a:xfrm rot="5400000">
            <a:off x="14672309" y="2557781"/>
            <a:ext cx="182880" cy="195581"/>
            <a:chOff x="7983415" y="6582508"/>
            <a:chExt cx="152400" cy="486507"/>
          </a:xfrm>
        </p:grpSpPr>
        <p:cxnSp>
          <p:nvCxnSpPr>
            <p:cNvPr id="2994" name="Google Shape;2994;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95" name="Google Shape;2995;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96" name="Google Shape;2996;p47"/>
          <p:cNvGrpSpPr/>
          <p:nvPr/>
        </p:nvGrpSpPr>
        <p:grpSpPr>
          <a:xfrm rot="5400000">
            <a:off x="14672309" y="1988185"/>
            <a:ext cx="182880" cy="195581"/>
            <a:chOff x="7983415" y="6582508"/>
            <a:chExt cx="152400" cy="486507"/>
          </a:xfrm>
        </p:grpSpPr>
        <p:cxnSp>
          <p:nvCxnSpPr>
            <p:cNvPr id="2997" name="Google Shape;2997;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2998" name="Google Shape;2998;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2999" name="Google Shape;2999;p47"/>
          <p:cNvGrpSpPr/>
          <p:nvPr/>
        </p:nvGrpSpPr>
        <p:grpSpPr>
          <a:xfrm rot="5400000">
            <a:off x="14672309" y="1172845"/>
            <a:ext cx="182880" cy="195581"/>
            <a:chOff x="7983415" y="6582508"/>
            <a:chExt cx="152400" cy="486507"/>
          </a:xfrm>
        </p:grpSpPr>
        <p:cxnSp>
          <p:nvCxnSpPr>
            <p:cNvPr id="3000" name="Google Shape;3000;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01" name="Google Shape;3001;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3002" name="Google Shape;3002;p47"/>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3003" name="Google Shape;3003;p47"/>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3004" name="Google Shape;3004;p47"/>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3005" name="Google Shape;3005;p47"/>
          <p:cNvGrpSpPr/>
          <p:nvPr/>
        </p:nvGrpSpPr>
        <p:grpSpPr>
          <a:xfrm>
            <a:off x="12778741" y="-169546"/>
            <a:ext cx="243840" cy="146686"/>
            <a:chOff x="7983415" y="6582508"/>
            <a:chExt cx="152400" cy="486507"/>
          </a:xfrm>
        </p:grpSpPr>
        <p:cxnSp>
          <p:nvCxnSpPr>
            <p:cNvPr id="3006" name="Google Shape;3006;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07" name="Google Shape;3007;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08" name="Google Shape;3008;p47"/>
          <p:cNvGrpSpPr/>
          <p:nvPr/>
        </p:nvGrpSpPr>
        <p:grpSpPr>
          <a:xfrm>
            <a:off x="11661141" y="-169546"/>
            <a:ext cx="243840" cy="146686"/>
            <a:chOff x="7983415" y="6582508"/>
            <a:chExt cx="152400" cy="486507"/>
          </a:xfrm>
        </p:grpSpPr>
        <p:cxnSp>
          <p:nvCxnSpPr>
            <p:cNvPr id="3009" name="Google Shape;3009;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10" name="Google Shape;3010;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11" name="Google Shape;3011;p47"/>
          <p:cNvGrpSpPr/>
          <p:nvPr/>
        </p:nvGrpSpPr>
        <p:grpSpPr>
          <a:xfrm>
            <a:off x="10543541" y="-169546"/>
            <a:ext cx="243840" cy="146686"/>
            <a:chOff x="7983415" y="6582508"/>
            <a:chExt cx="152400" cy="486507"/>
          </a:xfrm>
        </p:grpSpPr>
        <p:cxnSp>
          <p:nvCxnSpPr>
            <p:cNvPr id="3012" name="Google Shape;3012;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13" name="Google Shape;3013;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14" name="Google Shape;3014;p47"/>
          <p:cNvGrpSpPr/>
          <p:nvPr/>
        </p:nvGrpSpPr>
        <p:grpSpPr>
          <a:xfrm>
            <a:off x="9425941" y="-169546"/>
            <a:ext cx="243840" cy="146686"/>
            <a:chOff x="7983415" y="6582508"/>
            <a:chExt cx="152400" cy="486507"/>
          </a:xfrm>
        </p:grpSpPr>
        <p:cxnSp>
          <p:nvCxnSpPr>
            <p:cNvPr id="3015" name="Google Shape;3015;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16" name="Google Shape;3016;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17" name="Google Shape;3017;p47"/>
          <p:cNvGrpSpPr/>
          <p:nvPr/>
        </p:nvGrpSpPr>
        <p:grpSpPr>
          <a:xfrm>
            <a:off x="8308341" y="-169546"/>
            <a:ext cx="243840" cy="146686"/>
            <a:chOff x="7983415" y="6582508"/>
            <a:chExt cx="152400" cy="486507"/>
          </a:xfrm>
        </p:grpSpPr>
        <p:cxnSp>
          <p:nvCxnSpPr>
            <p:cNvPr id="3018" name="Google Shape;3018;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19" name="Google Shape;3019;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20" name="Google Shape;3020;p47"/>
          <p:cNvGrpSpPr/>
          <p:nvPr/>
        </p:nvGrpSpPr>
        <p:grpSpPr>
          <a:xfrm>
            <a:off x="7190741" y="-169546"/>
            <a:ext cx="243840" cy="146686"/>
            <a:chOff x="7983415" y="6582508"/>
            <a:chExt cx="152400" cy="486507"/>
          </a:xfrm>
        </p:grpSpPr>
        <p:cxnSp>
          <p:nvCxnSpPr>
            <p:cNvPr id="3021" name="Google Shape;3021;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22" name="Google Shape;3022;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23" name="Google Shape;3023;p47"/>
          <p:cNvGrpSpPr/>
          <p:nvPr/>
        </p:nvGrpSpPr>
        <p:grpSpPr>
          <a:xfrm>
            <a:off x="6075680" y="-169546"/>
            <a:ext cx="243840" cy="146686"/>
            <a:chOff x="7983415" y="6582508"/>
            <a:chExt cx="152400" cy="486507"/>
          </a:xfrm>
        </p:grpSpPr>
        <p:cxnSp>
          <p:nvCxnSpPr>
            <p:cNvPr id="3024" name="Google Shape;3024;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25" name="Google Shape;3025;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26" name="Google Shape;3026;p47"/>
          <p:cNvGrpSpPr/>
          <p:nvPr/>
        </p:nvGrpSpPr>
        <p:grpSpPr>
          <a:xfrm>
            <a:off x="4958080" y="-169546"/>
            <a:ext cx="243840" cy="146686"/>
            <a:chOff x="7983415" y="6582508"/>
            <a:chExt cx="152400" cy="486507"/>
          </a:xfrm>
        </p:grpSpPr>
        <p:cxnSp>
          <p:nvCxnSpPr>
            <p:cNvPr id="3027" name="Google Shape;3027;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28" name="Google Shape;3028;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29" name="Google Shape;3029;p47"/>
          <p:cNvGrpSpPr/>
          <p:nvPr/>
        </p:nvGrpSpPr>
        <p:grpSpPr>
          <a:xfrm>
            <a:off x="3840480" y="-169546"/>
            <a:ext cx="243840" cy="146686"/>
            <a:chOff x="7983415" y="6582508"/>
            <a:chExt cx="152400" cy="486507"/>
          </a:xfrm>
        </p:grpSpPr>
        <p:cxnSp>
          <p:nvCxnSpPr>
            <p:cNvPr id="3030" name="Google Shape;3030;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31" name="Google Shape;3031;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32" name="Google Shape;3032;p47"/>
          <p:cNvGrpSpPr/>
          <p:nvPr/>
        </p:nvGrpSpPr>
        <p:grpSpPr>
          <a:xfrm>
            <a:off x="2722880" y="-169546"/>
            <a:ext cx="243840" cy="146686"/>
            <a:chOff x="7983415" y="6582508"/>
            <a:chExt cx="152400" cy="486507"/>
          </a:xfrm>
        </p:grpSpPr>
        <p:cxnSp>
          <p:nvCxnSpPr>
            <p:cNvPr id="3033" name="Google Shape;3033;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34" name="Google Shape;3034;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035" name="Google Shape;3035;p47"/>
          <p:cNvGrpSpPr/>
          <p:nvPr/>
        </p:nvGrpSpPr>
        <p:grpSpPr>
          <a:xfrm>
            <a:off x="1605280" y="-169546"/>
            <a:ext cx="243840" cy="146686"/>
            <a:chOff x="7983415" y="6582508"/>
            <a:chExt cx="152400" cy="486507"/>
          </a:xfrm>
        </p:grpSpPr>
        <p:cxnSp>
          <p:nvCxnSpPr>
            <p:cNvPr id="3036" name="Google Shape;3036;p4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037" name="Google Shape;3037;p4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3038" name="Google Shape;3038;p47"/>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9" name="Google Shape;3039;p47"/>
          <p:cNvSpPr txBox="1"/>
          <p:nvPr/>
        </p:nvSpPr>
        <p:spPr>
          <a:xfrm>
            <a:off x="13022581" y="7880986"/>
            <a:ext cx="873760" cy="14668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lang="en-US" sz="1100">
                <a:solidFill>
                  <a:srgbClr val="999992"/>
                </a:solidFill>
                <a:latin typeface="Calibri"/>
                <a:ea typeface="Calibri"/>
                <a:cs typeface="Calibri"/>
                <a:sym typeface="Calibri"/>
              </a:rPr>
              <a:t>‹#›</a:t>
            </a:fld>
            <a:endParaRPr sz="1100">
              <a:solidFill>
                <a:srgbClr val="999992"/>
              </a:solidFill>
              <a:latin typeface="Calibri"/>
              <a:ea typeface="Calibri"/>
              <a:cs typeface="Calibri"/>
              <a:sym typeface="Calibri"/>
            </a:endParaRPr>
          </a:p>
        </p:txBody>
      </p:sp>
      <p:sp>
        <p:nvSpPr>
          <p:cNvPr id="3040" name="Google Shape;3040;p47"/>
          <p:cNvSpPr/>
          <p:nvPr/>
        </p:nvSpPr>
        <p:spPr>
          <a:xfrm>
            <a:off x="11262360" y="7880986"/>
            <a:ext cx="1760221" cy="14668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1100">
                <a:solidFill>
                  <a:srgbClr val="999992"/>
                </a:solidFill>
                <a:latin typeface="Calibri"/>
                <a:ea typeface="Calibri"/>
                <a:cs typeface="Calibri"/>
                <a:sym typeface="Calibri"/>
              </a:rPr>
              <a:t>© Duarte, Inc. 2014</a:t>
            </a:r>
            <a:endParaRPr/>
          </a:p>
        </p:txBody>
      </p:sp>
      <p:sp>
        <p:nvSpPr>
          <p:cNvPr id="3041" name="Google Shape;3041;p47"/>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042" name="Google Shape;3042;p47"/>
          <p:cNvSpPr txBox="1"/>
          <p:nvPr>
            <p:ph idx="1" type="body"/>
          </p:nvPr>
        </p:nvSpPr>
        <p:spPr>
          <a:xfrm>
            <a:off x="735329" y="1361518"/>
            <a:ext cx="6456469"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chemeClr val="accent3"/>
              </a:buClr>
              <a:buSzPts val="2100"/>
              <a:buNone/>
              <a:defRPr b="0" sz="2100">
                <a:solidFill>
                  <a:schemeClr val="accent3"/>
                </a:solidFill>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3043" name="Google Shape;3043;p47"/>
          <p:cNvSpPr txBox="1"/>
          <p:nvPr>
            <p:ph idx="2" type="body"/>
          </p:nvPr>
        </p:nvSpPr>
        <p:spPr>
          <a:xfrm>
            <a:off x="7435643" y="1361518"/>
            <a:ext cx="645942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chemeClr val="accent3"/>
              </a:buClr>
              <a:buSzPts val="2100"/>
              <a:buNone/>
              <a:defRPr b="0" sz="2100">
                <a:solidFill>
                  <a:schemeClr val="accent3"/>
                </a:solidFill>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3044" name="Google Shape;3044;p47"/>
          <p:cNvSpPr txBox="1"/>
          <p:nvPr>
            <p:ph idx="3" type="body"/>
          </p:nvPr>
        </p:nvSpPr>
        <p:spPr>
          <a:xfrm>
            <a:off x="9670059" y="2179321"/>
            <a:ext cx="4225005" cy="549973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1pPr>
            <a:lvl2pPr indent="-361950" lvl="1" marL="914400" algn="l">
              <a:spcBef>
                <a:spcPts val="1714"/>
              </a:spcBef>
              <a:spcAft>
                <a:spcPts val="0"/>
              </a:spcAft>
              <a:buClr>
                <a:srgbClr val="62625C"/>
              </a:buClr>
              <a:buSzPts val="2100"/>
              <a:buChar char="​"/>
              <a:defRPr>
                <a:solidFill>
                  <a:srgbClr val="62625C"/>
                </a:solidFill>
                <a:latin typeface="Calibri"/>
                <a:ea typeface="Calibri"/>
                <a:cs typeface="Calibri"/>
                <a:sym typeface="Calibri"/>
              </a:defRPr>
            </a:lvl2pPr>
            <a:lvl3pPr indent="-330200" lvl="2" marL="1371600" algn="l">
              <a:lnSpc>
                <a:spcPct val="12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4pPr>
            <a:lvl5pPr indent="-292100" lvl="4" marL="2286000" algn="l">
              <a:lnSpc>
                <a:spcPct val="150000"/>
              </a:lnSpc>
              <a:spcBef>
                <a:spcPts val="0"/>
              </a:spcBef>
              <a:spcAft>
                <a:spcPts val="0"/>
              </a:spcAft>
              <a:buClr>
                <a:srgbClr val="62625C"/>
              </a:buClr>
              <a:buSzPts val="1000"/>
              <a:buChar char="​"/>
              <a:defRPr>
                <a:solidFill>
                  <a:srgbClr val="62625C"/>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45" name="Google Shape;3045;p47"/>
          <p:cNvSpPr txBox="1"/>
          <p:nvPr>
            <p:ph idx="4" type="body"/>
          </p:nvPr>
        </p:nvSpPr>
        <p:spPr>
          <a:xfrm>
            <a:off x="5210669" y="2179321"/>
            <a:ext cx="4225005" cy="549973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1pPr>
            <a:lvl2pPr indent="-361950" lvl="1" marL="914400" algn="l">
              <a:spcBef>
                <a:spcPts val="1714"/>
              </a:spcBef>
              <a:spcAft>
                <a:spcPts val="0"/>
              </a:spcAft>
              <a:buClr>
                <a:srgbClr val="62625C"/>
              </a:buClr>
              <a:buSzPts val="2100"/>
              <a:buChar char="​"/>
              <a:defRPr>
                <a:solidFill>
                  <a:srgbClr val="62625C"/>
                </a:solidFill>
                <a:latin typeface="Calibri"/>
                <a:ea typeface="Calibri"/>
                <a:cs typeface="Calibri"/>
                <a:sym typeface="Calibri"/>
              </a:defRPr>
            </a:lvl2pPr>
            <a:lvl3pPr indent="-330200" lvl="2" marL="1371600" algn="l">
              <a:lnSpc>
                <a:spcPct val="12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4pPr>
            <a:lvl5pPr indent="-292100" lvl="4" marL="2286000" algn="l">
              <a:lnSpc>
                <a:spcPct val="150000"/>
              </a:lnSpc>
              <a:spcBef>
                <a:spcPts val="0"/>
              </a:spcBef>
              <a:spcAft>
                <a:spcPts val="0"/>
              </a:spcAft>
              <a:buClr>
                <a:srgbClr val="62625C"/>
              </a:buClr>
              <a:buSzPts val="1000"/>
              <a:buChar char="​"/>
              <a:defRPr>
                <a:solidFill>
                  <a:srgbClr val="62625C"/>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46" name="Google Shape;3046;p47"/>
          <p:cNvSpPr txBox="1"/>
          <p:nvPr>
            <p:ph idx="5" type="body"/>
          </p:nvPr>
        </p:nvSpPr>
        <p:spPr>
          <a:xfrm>
            <a:off x="732371" y="2179321"/>
            <a:ext cx="4225005" cy="5499733"/>
          </a:xfrm>
          <a:prstGeom prst="rect">
            <a:avLst/>
          </a:prstGeom>
          <a:noFill/>
          <a:ln>
            <a:noFill/>
          </a:ln>
        </p:spPr>
        <p:txBody>
          <a:bodyPr anchorCtr="0" anchor="t" bIns="0" lIns="0" spcFirstLastPara="1" rIns="0" wrap="square" tIns="0">
            <a:noAutofit/>
          </a:bodyPr>
          <a:lstStyle>
            <a:lvl1pPr indent="-330200" lvl="0" marL="457200" algn="l">
              <a:lnSpc>
                <a:spcPct val="120000"/>
              </a:lnSpc>
              <a:spcBef>
                <a:spcPts val="857"/>
              </a:spcBef>
              <a:spcAft>
                <a:spcPts val="0"/>
              </a:spcAft>
              <a:buClr>
                <a:srgbClr val="62625C"/>
              </a:buClr>
              <a:buSzPts val="1600"/>
              <a:buChar char="​"/>
              <a:defRPr sz="1600">
                <a:solidFill>
                  <a:srgbClr val="62625C"/>
                </a:solidFill>
                <a:latin typeface="Calibri"/>
                <a:ea typeface="Calibri"/>
                <a:cs typeface="Calibri"/>
                <a:sym typeface="Calibri"/>
              </a:defRPr>
            </a:lvl1pPr>
            <a:lvl2pPr indent="-361950" lvl="1" marL="914400" algn="l">
              <a:spcBef>
                <a:spcPts val="1714"/>
              </a:spcBef>
              <a:spcAft>
                <a:spcPts val="0"/>
              </a:spcAft>
              <a:buClr>
                <a:srgbClr val="62625C"/>
              </a:buClr>
              <a:buSzPts val="2100"/>
              <a:buChar char="​"/>
              <a:defRPr>
                <a:solidFill>
                  <a:srgbClr val="62625C"/>
                </a:solidFill>
                <a:latin typeface="Calibri"/>
                <a:ea typeface="Calibri"/>
                <a:cs typeface="Calibri"/>
                <a:sym typeface="Calibri"/>
              </a:defRPr>
            </a:lvl2pPr>
            <a:lvl3pPr indent="-330200" lvl="2" marL="1371600" algn="l">
              <a:lnSpc>
                <a:spcPct val="12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3pPr>
            <a:lvl4pPr indent="-330200" lvl="3" marL="1828800" algn="l">
              <a:lnSpc>
                <a:spcPct val="110000"/>
              </a:lnSpc>
              <a:spcBef>
                <a:spcPts val="857"/>
              </a:spcBef>
              <a:spcAft>
                <a:spcPts val="0"/>
              </a:spcAft>
              <a:buClr>
                <a:srgbClr val="62625C"/>
              </a:buClr>
              <a:buSzPts val="1600"/>
              <a:buChar char="​"/>
              <a:defRPr>
                <a:solidFill>
                  <a:srgbClr val="62625C"/>
                </a:solidFill>
                <a:latin typeface="Calibri"/>
                <a:ea typeface="Calibri"/>
                <a:cs typeface="Calibri"/>
                <a:sym typeface="Calibri"/>
              </a:defRPr>
            </a:lvl4pPr>
            <a:lvl5pPr indent="-292100" lvl="4" marL="2286000" algn="l">
              <a:lnSpc>
                <a:spcPct val="150000"/>
              </a:lnSpc>
              <a:spcBef>
                <a:spcPts val="0"/>
              </a:spcBef>
              <a:spcAft>
                <a:spcPts val="0"/>
              </a:spcAft>
              <a:buClr>
                <a:srgbClr val="62625C"/>
              </a:buClr>
              <a:buSzPts val="1000"/>
              <a:buChar char="​"/>
              <a:defRPr>
                <a:solidFill>
                  <a:srgbClr val="62625C"/>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47" name="Google Shape;3047;p47"/>
          <p:cNvSpPr txBox="1"/>
          <p:nvPr>
            <p:ph idx="6"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rgbClr val="979792"/>
              </a:buClr>
              <a:buSzPts val="1100"/>
              <a:buChar char="​"/>
              <a:defRPr i="0" sz="1100">
                <a:solidFill>
                  <a:srgbClr val="97979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48" name="Shape 3048"/>
        <p:cNvGrpSpPr/>
        <p:nvPr/>
      </p:nvGrpSpPr>
      <p:grpSpPr>
        <a:xfrm>
          <a:off x="0" y="0"/>
          <a:ext cx="0" cy="0"/>
          <a:chOff x="0" y="0"/>
          <a:chExt cx="0" cy="0"/>
        </a:xfrm>
      </p:grpSpPr>
      <p:sp>
        <p:nvSpPr>
          <p:cNvPr id="3049" name="Google Shape;3049;p48"/>
          <p:cNvSpPr txBox="1"/>
          <p:nvPr>
            <p:ph type="ctrTitle"/>
          </p:nvPr>
        </p:nvSpPr>
        <p:spPr>
          <a:xfrm>
            <a:off x="1828800" y="1346200"/>
            <a:ext cx="10972800" cy="2865438"/>
          </a:xfrm>
          <a:prstGeom prst="rect">
            <a:avLst/>
          </a:prstGeom>
          <a:noFill/>
          <a:ln>
            <a:noFill/>
          </a:ln>
        </p:spPr>
        <p:txBody>
          <a:bodyPr anchorCtr="0" anchor="b" bIns="0" lIns="0" spcFirstLastPara="1" rIns="0" wrap="square" tIns="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050" name="Google Shape;3050;p48"/>
          <p:cNvSpPr txBox="1"/>
          <p:nvPr>
            <p:ph idx="1" type="subTitle"/>
          </p:nvPr>
        </p:nvSpPr>
        <p:spPr>
          <a:xfrm>
            <a:off x="1828800" y="4322763"/>
            <a:ext cx="10972800" cy="1985962"/>
          </a:xfrm>
          <a:prstGeom prst="rect">
            <a:avLst/>
          </a:prstGeom>
          <a:noFill/>
          <a:ln>
            <a:noFill/>
          </a:ln>
        </p:spPr>
        <p:txBody>
          <a:bodyPr anchorCtr="0" anchor="t" bIns="0" lIns="0" spcFirstLastPara="1" rIns="0" wrap="square" tIns="0">
            <a:noAutofit/>
          </a:bodyPr>
          <a:lstStyle>
            <a:lvl1pPr lvl="0" algn="ctr">
              <a:lnSpc>
                <a:spcPct val="120000"/>
              </a:lnSpc>
              <a:spcBef>
                <a:spcPts val="857"/>
              </a:spcBef>
              <a:spcAft>
                <a:spcPts val="0"/>
              </a:spcAft>
              <a:buClr>
                <a:srgbClr val="00AFBB"/>
              </a:buClr>
              <a:buSzPts val="2400"/>
              <a:buNone/>
              <a:defRPr sz="2400"/>
            </a:lvl1pPr>
            <a:lvl2pPr lvl="1" algn="ctr">
              <a:spcBef>
                <a:spcPts val="1714"/>
              </a:spcBef>
              <a:spcAft>
                <a:spcPts val="0"/>
              </a:spcAft>
              <a:buClr>
                <a:schemeClr val="dk2"/>
              </a:buClr>
              <a:buSzPts val="2000"/>
              <a:buNone/>
              <a:defRPr sz="2000"/>
            </a:lvl2pPr>
            <a:lvl3pPr lvl="2" algn="ctr">
              <a:lnSpc>
                <a:spcPct val="120000"/>
              </a:lnSpc>
              <a:spcBef>
                <a:spcPts val="857"/>
              </a:spcBef>
              <a:spcAft>
                <a:spcPts val="0"/>
              </a:spcAft>
              <a:buClr>
                <a:schemeClr val="dk2"/>
              </a:buClr>
              <a:buSzPts val="1800"/>
              <a:buNone/>
              <a:defRPr sz="1800"/>
            </a:lvl3pPr>
            <a:lvl4pPr lvl="3" algn="ctr">
              <a:lnSpc>
                <a:spcPct val="110000"/>
              </a:lnSpc>
              <a:spcBef>
                <a:spcPts val="857"/>
              </a:spcBef>
              <a:spcAft>
                <a:spcPts val="0"/>
              </a:spcAft>
              <a:buClr>
                <a:schemeClr val="accent2"/>
              </a:buClr>
              <a:buSzPts val="1600"/>
              <a:buNone/>
              <a:defRPr sz="1600"/>
            </a:lvl4pPr>
            <a:lvl5pPr lvl="4" algn="ctr">
              <a:lnSpc>
                <a:spcPct val="150000"/>
              </a:lnSpc>
              <a:spcBef>
                <a:spcPts val="0"/>
              </a:spcBef>
              <a:spcAft>
                <a:spcPts val="0"/>
              </a:spcAft>
              <a:buClr>
                <a:schemeClr val="dk2"/>
              </a:buClr>
              <a:buSzPts val="1600"/>
              <a:buNone/>
              <a:defRPr sz="1600"/>
            </a:lvl5pPr>
            <a:lvl6pPr lvl="5" algn="ctr">
              <a:spcBef>
                <a:spcPts val="320"/>
              </a:spcBef>
              <a:spcAft>
                <a:spcPts val="0"/>
              </a:spcAft>
              <a:buClr>
                <a:schemeClr val="dk1"/>
              </a:buClr>
              <a:buSzPts val="1600"/>
              <a:buNone/>
              <a:defRPr sz="1600"/>
            </a:lvl6pPr>
            <a:lvl7pPr lvl="6" algn="ctr">
              <a:spcBef>
                <a:spcPts val="320"/>
              </a:spcBef>
              <a:spcAft>
                <a:spcPts val="0"/>
              </a:spcAft>
              <a:buClr>
                <a:schemeClr val="dk1"/>
              </a:buClr>
              <a:buSzPts val="1600"/>
              <a:buNone/>
              <a:defRPr sz="1600"/>
            </a:lvl7pPr>
            <a:lvl8pPr lvl="7" algn="ctr">
              <a:spcBef>
                <a:spcPts val="320"/>
              </a:spcBef>
              <a:spcAft>
                <a:spcPts val="0"/>
              </a:spcAft>
              <a:buClr>
                <a:schemeClr val="dk1"/>
              </a:buClr>
              <a:buSzPts val="1600"/>
              <a:buNone/>
              <a:defRPr sz="1600"/>
            </a:lvl8pPr>
            <a:lvl9pPr lvl="8" algn="ctr">
              <a:spcBef>
                <a:spcPts val="320"/>
              </a:spcBef>
              <a:spcAft>
                <a:spcPts val="0"/>
              </a:spcAft>
              <a:buClr>
                <a:schemeClr val="dk1"/>
              </a:buClr>
              <a:buSzPts val="1600"/>
              <a:buNone/>
              <a:defRPr sz="1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3" name="Shape 313"/>
        <p:cNvGrpSpPr/>
        <p:nvPr/>
      </p:nvGrpSpPr>
      <p:grpSpPr>
        <a:xfrm>
          <a:off x="0" y="0"/>
          <a:ext cx="0" cy="0"/>
          <a:chOff x="0" y="0"/>
          <a:chExt cx="0" cy="0"/>
        </a:xfrm>
      </p:grpSpPr>
      <p:sp>
        <p:nvSpPr>
          <p:cNvPr id="314" name="Google Shape;314;p26"/>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5" name="Google Shape;315;p26"/>
          <p:cNvSpPr txBox="1"/>
          <p:nvPr>
            <p:ph idx="1" type="body"/>
          </p:nvPr>
        </p:nvSpPr>
        <p:spPr>
          <a:xfrm>
            <a:off x="731521" y="2179320"/>
            <a:ext cx="13164821" cy="5499736"/>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6" name="Google Shape;316;p26"/>
          <p:cNvSpPr txBox="1"/>
          <p:nvPr>
            <p:ph idx="10" type="dt"/>
          </p:nvPr>
        </p:nvSpPr>
        <p:spPr>
          <a:xfrm>
            <a:off x="731520" y="7627621"/>
            <a:ext cx="3413760" cy="438150"/>
          </a:xfrm>
          <a:prstGeom prst="rect">
            <a:avLst/>
          </a:prstGeom>
          <a:noFill/>
          <a:ln>
            <a:noFill/>
          </a:ln>
        </p:spPr>
        <p:txBody>
          <a:bodyPr anchorCtr="0" anchor="t" bIns="59225" lIns="118475" spcFirstLastPara="1" rIns="118475" wrap="square" tIns="5922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317" name="Google Shape;317;p26"/>
          <p:cNvSpPr txBox="1"/>
          <p:nvPr>
            <p:ph idx="11" type="ftr"/>
          </p:nvPr>
        </p:nvSpPr>
        <p:spPr>
          <a:xfrm>
            <a:off x="4998720" y="7627621"/>
            <a:ext cx="4632960" cy="438150"/>
          </a:xfrm>
          <a:prstGeom prst="rect">
            <a:avLst/>
          </a:prstGeom>
          <a:noFill/>
          <a:ln>
            <a:noFill/>
          </a:ln>
        </p:spPr>
        <p:txBody>
          <a:bodyPr anchorCtr="0" anchor="t" bIns="59225" lIns="118475" spcFirstLastPara="1" rIns="118475" wrap="square" tIns="5922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318" name="Google Shape;318;p26"/>
          <p:cNvSpPr txBox="1"/>
          <p:nvPr>
            <p:ph idx="12" type="sldNum"/>
          </p:nvPr>
        </p:nvSpPr>
        <p:spPr>
          <a:xfrm>
            <a:off x="10485120" y="7627621"/>
            <a:ext cx="3413760" cy="438150"/>
          </a:xfrm>
          <a:prstGeom prst="rect">
            <a:avLst/>
          </a:prstGeom>
          <a:noFill/>
          <a:ln>
            <a:noFill/>
          </a:ln>
        </p:spPr>
        <p:txBody>
          <a:bodyPr anchorCtr="0" anchor="t" bIns="59225" lIns="118475" spcFirstLastPara="1" rIns="118475" wrap="square" tIns="59225">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s">
  <p:cSld name="Section Dividers">
    <p:bg>
      <p:bgPr>
        <a:blipFill>
          <a:blip r:embed="rId2">
            <a:alphaModFix/>
          </a:blip>
          <a:stretch>
            <a:fillRect/>
          </a:stretch>
        </a:blipFill>
      </p:bgPr>
    </p:bg>
    <p:spTree>
      <p:nvGrpSpPr>
        <p:cNvPr id="319" name="Shape 319"/>
        <p:cNvGrpSpPr/>
        <p:nvPr/>
      </p:nvGrpSpPr>
      <p:grpSpPr>
        <a:xfrm>
          <a:off x="0" y="0"/>
          <a:ext cx="0" cy="0"/>
          <a:chOff x="0" y="0"/>
          <a:chExt cx="0" cy="0"/>
        </a:xfrm>
      </p:grpSpPr>
      <p:cxnSp>
        <p:nvCxnSpPr>
          <p:cNvPr id="320" name="Google Shape;320;p27"/>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321" name="Google Shape;321;p27"/>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322" name="Google Shape;322;p27"/>
          <p:cNvGrpSpPr/>
          <p:nvPr/>
        </p:nvGrpSpPr>
        <p:grpSpPr>
          <a:xfrm>
            <a:off x="12778741" y="8248650"/>
            <a:ext cx="243840" cy="146686"/>
            <a:chOff x="7983415" y="6582508"/>
            <a:chExt cx="152400" cy="486507"/>
          </a:xfrm>
        </p:grpSpPr>
        <p:cxnSp>
          <p:nvCxnSpPr>
            <p:cNvPr id="323" name="Google Shape;323;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24" name="Google Shape;324;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25" name="Google Shape;325;p27"/>
          <p:cNvGrpSpPr/>
          <p:nvPr/>
        </p:nvGrpSpPr>
        <p:grpSpPr>
          <a:xfrm>
            <a:off x="11661141" y="8248650"/>
            <a:ext cx="243840" cy="146686"/>
            <a:chOff x="7983415" y="6582508"/>
            <a:chExt cx="152400" cy="486507"/>
          </a:xfrm>
        </p:grpSpPr>
        <p:cxnSp>
          <p:nvCxnSpPr>
            <p:cNvPr id="326" name="Google Shape;326;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27" name="Google Shape;327;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28" name="Google Shape;328;p27"/>
          <p:cNvGrpSpPr/>
          <p:nvPr/>
        </p:nvGrpSpPr>
        <p:grpSpPr>
          <a:xfrm>
            <a:off x="10543541" y="8248650"/>
            <a:ext cx="243840" cy="146686"/>
            <a:chOff x="7983415" y="6582508"/>
            <a:chExt cx="152400" cy="486507"/>
          </a:xfrm>
        </p:grpSpPr>
        <p:cxnSp>
          <p:nvCxnSpPr>
            <p:cNvPr id="329" name="Google Shape;329;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30" name="Google Shape;330;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31" name="Google Shape;331;p27"/>
          <p:cNvGrpSpPr/>
          <p:nvPr/>
        </p:nvGrpSpPr>
        <p:grpSpPr>
          <a:xfrm>
            <a:off x="9425941" y="8248650"/>
            <a:ext cx="243840" cy="146686"/>
            <a:chOff x="7983415" y="6582508"/>
            <a:chExt cx="152400" cy="486507"/>
          </a:xfrm>
        </p:grpSpPr>
        <p:cxnSp>
          <p:nvCxnSpPr>
            <p:cNvPr id="332" name="Google Shape;332;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33" name="Google Shape;333;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34" name="Google Shape;334;p27"/>
          <p:cNvGrpSpPr/>
          <p:nvPr/>
        </p:nvGrpSpPr>
        <p:grpSpPr>
          <a:xfrm>
            <a:off x="8308341" y="8248650"/>
            <a:ext cx="243840" cy="146686"/>
            <a:chOff x="7983415" y="6582508"/>
            <a:chExt cx="152400" cy="486507"/>
          </a:xfrm>
        </p:grpSpPr>
        <p:cxnSp>
          <p:nvCxnSpPr>
            <p:cNvPr id="335" name="Google Shape;335;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36" name="Google Shape;336;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37" name="Google Shape;337;p27"/>
          <p:cNvGrpSpPr/>
          <p:nvPr/>
        </p:nvGrpSpPr>
        <p:grpSpPr>
          <a:xfrm>
            <a:off x="7190741" y="8248650"/>
            <a:ext cx="243840" cy="146686"/>
            <a:chOff x="7983415" y="6582508"/>
            <a:chExt cx="152400" cy="486507"/>
          </a:xfrm>
        </p:grpSpPr>
        <p:cxnSp>
          <p:nvCxnSpPr>
            <p:cNvPr id="338" name="Google Shape;338;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39" name="Google Shape;339;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40" name="Google Shape;340;p27"/>
          <p:cNvGrpSpPr/>
          <p:nvPr/>
        </p:nvGrpSpPr>
        <p:grpSpPr>
          <a:xfrm>
            <a:off x="6075680" y="8248650"/>
            <a:ext cx="243840" cy="146686"/>
            <a:chOff x="7983415" y="6582508"/>
            <a:chExt cx="152400" cy="486507"/>
          </a:xfrm>
        </p:grpSpPr>
        <p:cxnSp>
          <p:nvCxnSpPr>
            <p:cNvPr id="341" name="Google Shape;341;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42" name="Google Shape;342;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43" name="Google Shape;343;p27"/>
          <p:cNvGrpSpPr/>
          <p:nvPr/>
        </p:nvGrpSpPr>
        <p:grpSpPr>
          <a:xfrm>
            <a:off x="4958080" y="8248650"/>
            <a:ext cx="243840" cy="146686"/>
            <a:chOff x="7983415" y="6582508"/>
            <a:chExt cx="152400" cy="486507"/>
          </a:xfrm>
        </p:grpSpPr>
        <p:cxnSp>
          <p:nvCxnSpPr>
            <p:cNvPr id="344" name="Google Shape;344;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45" name="Google Shape;345;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46" name="Google Shape;346;p27"/>
          <p:cNvGrpSpPr/>
          <p:nvPr/>
        </p:nvGrpSpPr>
        <p:grpSpPr>
          <a:xfrm>
            <a:off x="3840480" y="8248650"/>
            <a:ext cx="243840" cy="146686"/>
            <a:chOff x="7983415" y="6582508"/>
            <a:chExt cx="152400" cy="486507"/>
          </a:xfrm>
        </p:grpSpPr>
        <p:cxnSp>
          <p:nvCxnSpPr>
            <p:cNvPr id="347" name="Google Shape;347;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48" name="Google Shape;348;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49" name="Google Shape;349;p27"/>
          <p:cNvGrpSpPr/>
          <p:nvPr/>
        </p:nvGrpSpPr>
        <p:grpSpPr>
          <a:xfrm>
            <a:off x="2722880" y="8248650"/>
            <a:ext cx="243840" cy="146686"/>
            <a:chOff x="7983415" y="6582508"/>
            <a:chExt cx="152400" cy="486507"/>
          </a:xfrm>
        </p:grpSpPr>
        <p:cxnSp>
          <p:nvCxnSpPr>
            <p:cNvPr id="350" name="Google Shape;350;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51" name="Google Shape;351;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52" name="Google Shape;352;p27"/>
          <p:cNvGrpSpPr/>
          <p:nvPr/>
        </p:nvGrpSpPr>
        <p:grpSpPr>
          <a:xfrm>
            <a:off x="1605280" y="8248650"/>
            <a:ext cx="243840" cy="146686"/>
            <a:chOff x="7983415" y="6582508"/>
            <a:chExt cx="152400" cy="486507"/>
          </a:xfrm>
        </p:grpSpPr>
        <p:cxnSp>
          <p:nvCxnSpPr>
            <p:cNvPr id="353" name="Google Shape;353;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54" name="Google Shape;354;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355" name="Google Shape;355;p27"/>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356" name="Google Shape;356;p27"/>
          <p:cNvGrpSpPr/>
          <p:nvPr/>
        </p:nvGrpSpPr>
        <p:grpSpPr>
          <a:xfrm rot="5400000">
            <a:off x="-220980" y="7070090"/>
            <a:ext cx="182880" cy="223521"/>
            <a:chOff x="7965952" y="6513007"/>
            <a:chExt cx="152400" cy="556008"/>
          </a:xfrm>
        </p:grpSpPr>
        <p:cxnSp>
          <p:nvCxnSpPr>
            <p:cNvPr id="357" name="Google Shape;357;p2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58" name="Google Shape;358;p2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59" name="Google Shape;359;p27"/>
          <p:cNvGrpSpPr/>
          <p:nvPr/>
        </p:nvGrpSpPr>
        <p:grpSpPr>
          <a:xfrm rot="5400000">
            <a:off x="-220980" y="6500496"/>
            <a:ext cx="182880" cy="223521"/>
            <a:chOff x="7965953" y="6513007"/>
            <a:chExt cx="152400" cy="556008"/>
          </a:xfrm>
        </p:grpSpPr>
        <p:cxnSp>
          <p:nvCxnSpPr>
            <p:cNvPr id="360" name="Google Shape;360;p2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61" name="Google Shape;361;p2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62" name="Google Shape;362;p27"/>
          <p:cNvGrpSpPr/>
          <p:nvPr/>
        </p:nvGrpSpPr>
        <p:grpSpPr>
          <a:xfrm rot="5400000">
            <a:off x="-220980" y="5932806"/>
            <a:ext cx="182880" cy="223521"/>
            <a:chOff x="7965953" y="6513007"/>
            <a:chExt cx="152400" cy="556008"/>
          </a:xfrm>
        </p:grpSpPr>
        <p:cxnSp>
          <p:nvCxnSpPr>
            <p:cNvPr id="363" name="Google Shape;363;p2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64" name="Google Shape;364;p2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65" name="Google Shape;365;p27"/>
          <p:cNvGrpSpPr/>
          <p:nvPr/>
        </p:nvGrpSpPr>
        <p:grpSpPr>
          <a:xfrm rot="5400000">
            <a:off x="-220980" y="5365116"/>
            <a:ext cx="182880" cy="223521"/>
            <a:chOff x="7965953" y="6513007"/>
            <a:chExt cx="152400" cy="556008"/>
          </a:xfrm>
        </p:grpSpPr>
        <p:cxnSp>
          <p:nvCxnSpPr>
            <p:cNvPr id="366" name="Google Shape;366;p2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67" name="Google Shape;367;p2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68" name="Google Shape;368;p27"/>
          <p:cNvGrpSpPr/>
          <p:nvPr/>
        </p:nvGrpSpPr>
        <p:grpSpPr>
          <a:xfrm rot="5400000">
            <a:off x="-220980" y="4795520"/>
            <a:ext cx="182880" cy="223521"/>
            <a:chOff x="7965952" y="6513007"/>
            <a:chExt cx="152400" cy="556008"/>
          </a:xfrm>
        </p:grpSpPr>
        <p:cxnSp>
          <p:nvCxnSpPr>
            <p:cNvPr id="369" name="Google Shape;369;p2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70" name="Google Shape;370;p2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71" name="Google Shape;371;p27"/>
          <p:cNvGrpSpPr/>
          <p:nvPr/>
        </p:nvGrpSpPr>
        <p:grpSpPr>
          <a:xfrm rot="5400000">
            <a:off x="-220980" y="4227830"/>
            <a:ext cx="182880" cy="223521"/>
            <a:chOff x="7965952" y="6513007"/>
            <a:chExt cx="152400" cy="556008"/>
          </a:xfrm>
        </p:grpSpPr>
        <p:cxnSp>
          <p:nvCxnSpPr>
            <p:cNvPr id="372" name="Google Shape;372;p2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73" name="Google Shape;373;p2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74" name="Google Shape;374;p27"/>
          <p:cNvGrpSpPr/>
          <p:nvPr/>
        </p:nvGrpSpPr>
        <p:grpSpPr>
          <a:xfrm rot="5400000">
            <a:off x="-220980" y="3658236"/>
            <a:ext cx="182880" cy="223521"/>
            <a:chOff x="7965953" y="6513007"/>
            <a:chExt cx="152400" cy="556008"/>
          </a:xfrm>
        </p:grpSpPr>
        <p:cxnSp>
          <p:nvCxnSpPr>
            <p:cNvPr id="375" name="Google Shape;375;p2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76" name="Google Shape;376;p2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77" name="Google Shape;377;p27"/>
          <p:cNvGrpSpPr/>
          <p:nvPr/>
        </p:nvGrpSpPr>
        <p:grpSpPr>
          <a:xfrm rot="5400000">
            <a:off x="-220980" y="3090546"/>
            <a:ext cx="182880" cy="223521"/>
            <a:chOff x="7965953" y="6513007"/>
            <a:chExt cx="152400" cy="556008"/>
          </a:xfrm>
        </p:grpSpPr>
        <p:cxnSp>
          <p:nvCxnSpPr>
            <p:cNvPr id="378" name="Google Shape;378;p2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79" name="Google Shape;379;p2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80" name="Google Shape;380;p27"/>
          <p:cNvGrpSpPr/>
          <p:nvPr/>
        </p:nvGrpSpPr>
        <p:grpSpPr>
          <a:xfrm rot="5400000">
            <a:off x="-220980" y="2522856"/>
            <a:ext cx="182880" cy="223521"/>
            <a:chOff x="7965953" y="6513007"/>
            <a:chExt cx="152400" cy="556008"/>
          </a:xfrm>
        </p:grpSpPr>
        <p:cxnSp>
          <p:nvCxnSpPr>
            <p:cNvPr id="381" name="Google Shape;381;p27"/>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82" name="Google Shape;382;p27"/>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83" name="Google Shape;383;p27"/>
          <p:cNvGrpSpPr/>
          <p:nvPr/>
        </p:nvGrpSpPr>
        <p:grpSpPr>
          <a:xfrm rot="5400000">
            <a:off x="-220980" y="1953260"/>
            <a:ext cx="182880" cy="223521"/>
            <a:chOff x="7965952" y="6513007"/>
            <a:chExt cx="152400" cy="556008"/>
          </a:xfrm>
        </p:grpSpPr>
        <p:cxnSp>
          <p:nvCxnSpPr>
            <p:cNvPr id="384" name="Google Shape;384;p2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85" name="Google Shape;385;p2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86" name="Google Shape;386;p27"/>
          <p:cNvGrpSpPr/>
          <p:nvPr/>
        </p:nvGrpSpPr>
        <p:grpSpPr>
          <a:xfrm rot="5400000">
            <a:off x="-220980" y="1137920"/>
            <a:ext cx="182880" cy="223521"/>
            <a:chOff x="7965952" y="6513007"/>
            <a:chExt cx="152400" cy="556008"/>
          </a:xfrm>
        </p:grpSpPr>
        <p:cxnSp>
          <p:nvCxnSpPr>
            <p:cNvPr id="387" name="Google Shape;387;p27"/>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388" name="Google Shape;388;p27"/>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389" name="Google Shape;389;p27"/>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390" name="Google Shape;390;p27"/>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391" name="Google Shape;391;p27"/>
          <p:cNvGrpSpPr/>
          <p:nvPr/>
        </p:nvGrpSpPr>
        <p:grpSpPr>
          <a:xfrm rot="5400000">
            <a:off x="14672309" y="7105015"/>
            <a:ext cx="182880" cy="195581"/>
            <a:chOff x="7983415" y="6582508"/>
            <a:chExt cx="152400" cy="486507"/>
          </a:xfrm>
        </p:grpSpPr>
        <p:cxnSp>
          <p:nvCxnSpPr>
            <p:cNvPr id="392" name="Google Shape;392;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93" name="Google Shape;393;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94" name="Google Shape;394;p27"/>
          <p:cNvGrpSpPr/>
          <p:nvPr/>
        </p:nvGrpSpPr>
        <p:grpSpPr>
          <a:xfrm rot="5400000">
            <a:off x="14672309" y="6535420"/>
            <a:ext cx="182880" cy="195581"/>
            <a:chOff x="7983415" y="6582508"/>
            <a:chExt cx="152400" cy="486507"/>
          </a:xfrm>
        </p:grpSpPr>
        <p:cxnSp>
          <p:nvCxnSpPr>
            <p:cNvPr id="395" name="Google Shape;395;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96" name="Google Shape;396;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397" name="Google Shape;397;p27"/>
          <p:cNvGrpSpPr/>
          <p:nvPr/>
        </p:nvGrpSpPr>
        <p:grpSpPr>
          <a:xfrm rot="5400000">
            <a:off x="14672309" y="5967730"/>
            <a:ext cx="182880" cy="195581"/>
            <a:chOff x="7983415" y="6582508"/>
            <a:chExt cx="152400" cy="486507"/>
          </a:xfrm>
        </p:grpSpPr>
        <p:cxnSp>
          <p:nvCxnSpPr>
            <p:cNvPr id="398" name="Google Shape;398;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399" name="Google Shape;399;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00" name="Google Shape;400;p27"/>
          <p:cNvGrpSpPr/>
          <p:nvPr/>
        </p:nvGrpSpPr>
        <p:grpSpPr>
          <a:xfrm rot="5400000">
            <a:off x="14672309" y="5400040"/>
            <a:ext cx="182880" cy="195581"/>
            <a:chOff x="7983415" y="6582508"/>
            <a:chExt cx="152400" cy="486507"/>
          </a:xfrm>
        </p:grpSpPr>
        <p:cxnSp>
          <p:nvCxnSpPr>
            <p:cNvPr id="401" name="Google Shape;401;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02" name="Google Shape;402;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03" name="Google Shape;403;p27"/>
          <p:cNvGrpSpPr/>
          <p:nvPr/>
        </p:nvGrpSpPr>
        <p:grpSpPr>
          <a:xfrm rot="5400000">
            <a:off x="14672309" y="4830445"/>
            <a:ext cx="182880" cy="195581"/>
            <a:chOff x="7983415" y="6582508"/>
            <a:chExt cx="152400" cy="486507"/>
          </a:xfrm>
        </p:grpSpPr>
        <p:cxnSp>
          <p:nvCxnSpPr>
            <p:cNvPr id="404" name="Google Shape;404;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05" name="Google Shape;405;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06" name="Google Shape;406;p27"/>
          <p:cNvGrpSpPr/>
          <p:nvPr/>
        </p:nvGrpSpPr>
        <p:grpSpPr>
          <a:xfrm rot="5400000">
            <a:off x="14672309" y="4262755"/>
            <a:ext cx="182880" cy="195581"/>
            <a:chOff x="7983415" y="6582508"/>
            <a:chExt cx="152400" cy="486507"/>
          </a:xfrm>
        </p:grpSpPr>
        <p:cxnSp>
          <p:nvCxnSpPr>
            <p:cNvPr id="407" name="Google Shape;407;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08" name="Google Shape;408;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09" name="Google Shape;409;p27"/>
          <p:cNvGrpSpPr/>
          <p:nvPr/>
        </p:nvGrpSpPr>
        <p:grpSpPr>
          <a:xfrm rot="5400000">
            <a:off x="14672309" y="3693160"/>
            <a:ext cx="182880" cy="195581"/>
            <a:chOff x="7983415" y="6582508"/>
            <a:chExt cx="152400" cy="486507"/>
          </a:xfrm>
        </p:grpSpPr>
        <p:cxnSp>
          <p:nvCxnSpPr>
            <p:cNvPr id="410" name="Google Shape;410;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11" name="Google Shape;411;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12" name="Google Shape;412;p27"/>
          <p:cNvGrpSpPr/>
          <p:nvPr/>
        </p:nvGrpSpPr>
        <p:grpSpPr>
          <a:xfrm rot="5400000">
            <a:off x="14672309" y="3125470"/>
            <a:ext cx="182880" cy="195581"/>
            <a:chOff x="7983415" y="6582508"/>
            <a:chExt cx="152400" cy="486507"/>
          </a:xfrm>
        </p:grpSpPr>
        <p:cxnSp>
          <p:nvCxnSpPr>
            <p:cNvPr id="413" name="Google Shape;413;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14" name="Google Shape;414;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15" name="Google Shape;415;p27"/>
          <p:cNvGrpSpPr/>
          <p:nvPr/>
        </p:nvGrpSpPr>
        <p:grpSpPr>
          <a:xfrm rot="5400000">
            <a:off x="14672309" y="2557781"/>
            <a:ext cx="182880" cy="195581"/>
            <a:chOff x="7983415" y="6582508"/>
            <a:chExt cx="152400" cy="486507"/>
          </a:xfrm>
        </p:grpSpPr>
        <p:cxnSp>
          <p:nvCxnSpPr>
            <p:cNvPr id="416" name="Google Shape;416;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17" name="Google Shape;417;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18" name="Google Shape;418;p27"/>
          <p:cNvGrpSpPr/>
          <p:nvPr/>
        </p:nvGrpSpPr>
        <p:grpSpPr>
          <a:xfrm rot="5400000">
            <a:off x="14672309" y="1988185"/>
            <a:ext cx="182880" cy="195581"/>
            <a:chOff x="7983415" y="6582508"/>
            <a:chExt cx="152400" cy="486507"/>
          </a:xfrm>
        </p:grpSpPr>
        <p:cxnSp>
          <p:nvCxnSpPr>
            <p:cNvPr id="419" name="Google Shape;419;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20" name="Google Shape;420;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21" name="Google Shape;421;p27"/>
          <p:cNvGrpSpPr/>
          <p:nvPr/>
        </p:nvGrpSpPr>
        <p:grpSpPr>
          <a:xfrm rot="5400000">
            <a:off x="14672309" y="1172845"/>
            <a:ext cx="182880" cy="195581"/>
            <a:chOff x="7983415" y="6582508"/>
            <a:chExt cx="152400" cy="486507"/>
          </a:xfrm>
        </p:grpSpPr>
        <p:cxnSp>
          <p:nvCxnSpPr>
            <p:cNvPr id="422" name="Google Shape;422;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23" name="Google Shape;423;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424" name="Google Shape;424;p27"/>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425" name="Google Shape;425;p27"/>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426" name="Google Shape;426;p27"/>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427" name="Google Shape;427;p27"/>
          <p:cNvGrpSpPr/>
          <p:nvPr/>
        </p:nvGrpSpPr>
        <p:grpSpPr>
          <a:xfrm>
            <a:off x="12778741" y="-169546"/>
            <a:ext cx="243840" cy="146686"/>
            <a:chOff x="7983415" y="6582508"/>
            <a:chExt cx="152400" cy="486507"/>
          </a:xfrm>
        </p:grpSpPr>
        <p:cxnSp>
          <p:nvCxnSpPr>
            <p:cNvPr id="428" name="Google Shape;428;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29" name="Google Shape;429;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30" name="Google Shape;430;p27"/>
          <p:cNvGrpSpPr/>
          <p:nvPr/>
        </p:nvGrpSpPr>
        <p:grpSpPr>
          <a:xfrm>
            <a:off x="11661141" y="-169546"/>
            <a:ext cx="243840" cy="146686"/>
            <a:chOff x="7983415" y="6582508"/>
            <a:chExt cx="152400" cy="486507"/>
          </a:xfrm>
        </p:grpSpPr>
        <p:cxnSp>
          <p:nvCxnSpPr>
            <p:cNvPr id="431" name="Google Shape;431;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32" name="Google Shape;432;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33" name="Google Shape;433;p27"/>
          <p:cNvGrpSpPr/>
          <p:nvPr/>
        </p:nvGrpSpPr>
        <p:grpSpPr>
          <a:xfrm>
            <a:off x="10543541" y="-169546"/>
            <a:ext cx="243840" cy="146686"/>
            <a:chOff x="7983415" y="6582508"/>
            <a:chExt cx="152400" cy="486507"/>
          </a:xfrm>
        </p:grpSpPr>
        <p:cxnSp>
          <p:nvCxnSpPr>
            <p:cNvPr id="434" name="Google Shape;434;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35" name="Google Shape;435;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36" name="Google Shape;436;p27"/>
          <p:cNvGrpSpPr/>
          <p:nvPr/>
        </p:nvGrpSpPr>
        <p:grpSpPr>
          <a:xfrm>
            <a:off x="9425941" y="-169546"/>
            <a:ext cx="243840" cy="146686"/>
            <a:chOff x="7983415" y="6582508"/>
            <a:chExt cx="152400" cy="486507"/>
          </a:xfrm>
        </p:grpSpPr>
        <p:cxnSp>
          <p:nvCxnSpPr>
            <p:cNvPr id="437" name="Google Shape;437;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38" name="Google Shape;438;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39" name="Google Shape;439;p27"/>
          <p:cNvGrpSpPr/>
          <p:nvPr/>
        </p:nvGrpSpPr>
        <p:grpSpPr>
          <a:xfrm>
            <a:off x="8308341" y="-169546"/>
            <a:ext cx="243840" cy="146686"/>
            <a:chOff x="7983415" y="6582508"/>
            <a:chExt cx="152400" cy="486507"/>
          </a:xfrm>
        </p:grpSpPr>
        <p:cxnSp>
          <p:nvCxnSpPr>
            <p:cNvPr id="440" name="Google Shape;440;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41" name="Google Shape;441;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42" name="Google Shape;442;p27"/>
          <p:cNvGrpSpPr/>
          <p:nvPr/>
        </p:nvGrpSpPr>
        <p:grpSpPr>
          <a:xfrm>
            <a:off x="7190741" y="-169546"/>
            <a:ext cx="243840" cy="146686"/>
            <a:chOff x="7983415" y="6582508"/>
            <a:chExt cx="152400" cy="486507"/>
          </a:xfrm>
        </p:grpSpPr>
        <p:cxnSp>
          <p:nvCxnSpPr>
            <p:cNvPr id="443" name="Google Shape;443;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44" name="Google Shape;444;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45" name="Google Shape;445;p27"/>
          <p:cNvGrpSpPr/>
          <p:nvPr/>
        </p:nvGrpSpPr>
        <p:grpSpPr>
          <a:xfrm>
            <a:off x="6075680" y="-169546"/>
            <a:ext cx="243840" cy="146686"/>
            <a:chOff x="7983415" y="6582508"/>
            <a:chExt cx="152400" cy="486507"/>
          </a:xfrm>
        </p:grpSpPr>
        <p:cxnSp>
          <p:nvCxnSpPr>
            <p:cNvPr id="446" name="Google Shape;446;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47" name="Google Shape;447;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48" name="Google Shape;448;p27"/>
          <p:cNvGrpSpPr/>
          <p:nvPr/>
        </p:nvGrpSpPr>
        <p:grpSpPr>
          <a:xfrm>
            <a:off x="4958080" y="-169546"/>
            <a:ext cx="243840" cy="146686"/>
            <a:chOff x="7983415" y="6582508"/>
            <a:chExt cx="152400" cy="486507"/>
          </a:xfrm>
        </p:grpSpPr>
        <p:cxnSp>
          <p:nvCxnSpPr>
            <p:cNvPr id="449" name="Google Shape;449;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50" name="Google Shape;450;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51" name="Google Shape;451;p27"/>
          <p:cNvGrpSpPr/>
          <p:nvPr/>
        </p:nvGrpSpPr>
        <p:grpSpPr>
          <a:xfrm>
            <a:off x="3840480" y="-169546"/>
            <a:ext cx="243840" cy="146686"/>
            <a:chOff x="7983415" y="6582508"/>
            <a:chExt cx="152400" cy="486507"/>
          </a:xfrm>
        </p:grpSpPr>
        <p:cxnSp>
          <p:nvCxnSpPr>
            <p:cNvPr id="452" name="Google Shape;452;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53" name="Google Shape;453;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54" name="Google Shape;454;p27"/>
          <p:cNvGrpSpPr/>
          <p:nvPr/>
        </p:nvGrpSpPr>
        <p:grpSpPr>
          <a:xfrm>
            <a:off x="2722880" y="-169546"/>
            <a:ext cx="243840" cy="146686"/>
            <a:chOff x="7983415" y="6582508"/>
            <a:chExt cx="152400" cy="486507"/>
          </a:xfrm>
        </p:grpSpPr>
        <p:cxnSp>
          <p:nvCxnSpPr>
            <p:cNvPr id="455" name="Google Shape;455;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56" name="Google Shape;456;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457" name="Google Shape;457;p27"/>
          <p:cNvGrpSpPr/>
          <p:nvPr/>
        </p:nvGrpSpPr>
        <p:grpSpPr>
          <a:xfrm>
            <a:off x="1605280" y="-169546"/>
            <a:ext cx="243840" cy="146686"/>
            <a:chOff x="7983415" y="6582508"/>
            <a:chExt cx="152400" cy="486507"/>
          </a:xfrm>
        </p:grpSpPr>
        <p:cxnSp>
          <p:nvCxnSpPr>
            <p:cNvPr id="458" name="Google Shape;458;p27"/>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459" name="Google Shape;459;p27"/>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460" name="Google Shape;460;p27"/>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7"/>
          <p:cNvSpPr txBox="1"/>
          <p:nvPr/>
        </p:nvSpPr>
        <p:spPr>
          <a:xfrm>
            <a:off x="13022581" y="7880986"/>
            <a:ext cx="873760" cy="16927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lang="en-US" sz="1100">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cxnSp>
        <p:nvCxnSpPr>
          <p:cNvPr id="462" name="Google Shape;462;p27"/>
          <p:cNvCxnSpPr/>
          <p:nvPr/>
        </p:nvCxnSpPr>
        <p:spPr>
          <a:xfrm rot="10800000">
            <a:off x="731521" y="4836796"/>
            <a:ext cx="13164821" cy="0"/>
          </a:xfrm>
          <a:prstGeom prst="straightConnector1">
            <a:avLst/>
          </a:prstGeom>
          <a:noFill/>
          <a:ln cap="flat" cmpd="sng" w="9525">
            <a:solidFill>
              <a:schemeClr val="lt1"/>
            </a:solidFill>
            <a:prstDash val="solid"/>
            <a:round/>
            <a:headEnd len="sm" w="sm" type="none"/>
            <a:tailEnd len="sm" w="sm" type="none"/>
          </a:ln>
        </p:spPr>
      </p:cxnSp>
      <p:sp>
        <p:nvSpPr>
          <p:cNvPr id="463" name="Google Shape;463;p27"/>
          <p:cNvSpPr txBox="1"/>
          <p:nvPr>
            <p:ph type="title"/>
          </p:nvPr>
        </p:nvSpPr>
        <p:spPr>
          <a:xfrm>
            <a:off x="732371" y="544808"/>
            <a:ext cx="13162703" cy="390690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sz="9400" cap="none">
                <a:solidFill>
                  <a:schemeClr val="lt1"/>
                </a:solidFill>
                <a:latin typeface="Calibri"/>
                <a:ea typeface="Calibri"/>
                <a:cs typeface="Calibri"/>
                <a:sym typeface="Calibri"/>
              </a:defRPr>
            </a:lvl1pPr>
            <a:lvl2pPr lvl="1" algn="l">
              <a:lnSpc>
                <a:spcPct val="90000"/>
              </a:lnSpc>
              <a:spcBef>
                <a:spcPts val="857"/>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4" name="Google Shape;464;p27"/>
          <p:cNvSpPr txBox="1"/>
          <p:nvPr>
            <p:ph idx="1" type="body"/>
          </p:nvPr>
        </p:nvSpPr>
        <p:spPr>
          <a:xfrm>
            <a:off x="734061" y="5184622"/>
            <a:ext cx="8701613" cy="2504688"/>
          </a:xfrm>
          <a:prstGeom prst="rect">
            <a:avLst/>
          </a:prstGeom>
          <a:noFill/>
          <a:ln>
            <a:noFill/>
          </a:ln>
        </p:spPr>
        <p:txBody>
          <a:bodyPr anchorCtr="0" anchor="t" bIns="0" lIns="0" spcFirstLastPara="1" rIns="0" wrap="square" tIns="0">
            <a:noAutofit/>
          </a:bodyPr>
          <a:lstStyle>
            <a:lvl1pPr indent="-374650" lvl="0" marL="457200" algn="l">
              <a:lnSpc>
                <a:spcPct val="110000"/>
              </a:lnSpc>
              <a:spcBef>
                <a:spcPts val="1429"/>
              </a:spcBef>
              <a:spcAft>
                <a:spcPts val="0"/>
              </a:spcAft>
              <a:buClr>
                <a:schemeClr val="lt1"/>
              </a:buClr>
              <a:buSzPts val="2300"/>
              <a:buFont typeface="Calibri"/>
              <a:buChar char="+"/>
              <a:defRPr i="1" sz="2300">
                <a:solidFill>
                  <a:schemeClr val="lt1"/>
                </a:solidFill>
                <a:latin typeface="Calibri"/>
                <a:ea typeface="Calibri"/>
                <a:cs typeface="Calibri"/>
                <a:sym typeface="Calibri"/>
              </a:defRPr>
            </a:lvl1pPr>
            <a:lvl2pPr indent="-374650" lvl="1" marL="914400" algn="l">
              <a:lnSpc>
                <a:spcPct val="110000"/>
              </a:lnSpc>
              <a:spcBef>
                <a:spcPts val="1429"/>
              </a:spcBef>
              <a:spcAft>
                <a:spcPts val="0"/>
              </a:spcAft>
              <a:buClr>
                <a:schemeClr val="lt1"/>
              </a:buClr>
              <a:buSzPts val="2300"/>
              <a:buFont typeface="Calibri"/>
              <a:buChar char="+"/>
              <a:defRPr i="1" sz="2300">
                <a:solidFill>
                  <a:schemeClr val="lt1"/>
                </a:solidFill>
                <a:latin typeface="Calibri"/>
                <a:ea typeface="Calibri"/>
                <a:cs typeface="Calibri"/>
                <a:sym typeface="Calibri"/>
              </a:defRPr>
            </a:lvl2pPr>
            <a:lvl3pPr indent="-374650" lvl="2" marL="1371600" algn="l">
              <a:lnSpc>
                <a:spcPct val="110000"/>
              </a:lnSpc>
              <a:spcBef>
                <a:spcPts val="1429"/>
              </a:spcBef>
              <a:spcAft>
                <a:spcPts val="0"/>
              </a:spcAft>
              <a:buClr>
                <a:schemeClr val="lt1"/>
              </a:buClr>
              <a:buSzPts val="2300"/>
              <a:buFont typeface="Calibri"/>
              <a:buChar char="+"/>
              <a:defRPr i="1" sz="2300">
                <a:solidFill>
                  <a:schemeClr val="lt1"/>
                </a:solidFill>
                <a:latin typeface="Calibri"/>
                <a:ea typeface="Calibri"/>
                <a:cs typeface="Calibri"/>
                <a:sym typeface="Calibri"/>
              </a:defRPr>
            </a:lvl3pPr>
            <a:lvl4pPr indent="-374650" lvl="3" marL="1828800" algn="l">
              <a:lnSpc>
                <a:spcPct val="110000"/>
              </a:lnSpc>
              <a:spcBef>
                <a:spcPts val="1429"/>
              </a:spcBef>
              <a:spcAft>
                <a:spcPts val="0"/>
              </a:spcAft>
              <a:buClr>
                <a:schemeClr val="lt1"/>
              </a:buClr>
              <a:buSzPts val="2300"/>
              <a:buFont typeface="Calibri"/>
              <a:buChar char="+"/>
              <a:defRPr i="1" sz="2300">
                <a:solidFill>
                  <a:schemeClr val="lt1"/>
                </a:solidFill>
                <a:latin typeface="Calibri"/>
                <a:ea typeface="Calibri"/>
                <a:cs typeface="Calibri"/>
                <a:sym typeface="Calibri"/>
              </a:defRPr>
            </a:lvl4pPr>
            <a:lvl5pPr indent="-374650" lvl="4" marL="2286000" algn="l">
              <a:lnSpc>
                <a:spcPct val="110000"/>
              </a:lnSpc>
              <a:spcBef>
                <a:spcPts val="1429"/>
              </a:spcBef>
              <a:spcAft>
                <a:spcPts val="0"/>
              </a:spcAft>
              <a:buClr>
                <a:schemeClr val="lt1"/>
              </a:buClr>
              <a:buSzPts val="2300"/>
              <a:buFont typeface="Calibri"/>
              <a:buChar char="+"/>
              <a:defRPr i="1" sz="2300">
                <a:solidFill>
                  <a:schemeClr val="lt1"/>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5" name="Google Shape;465;p27"/>
          <p:cNvSpPr txBox="1"/>
          <p:nvPr>
            <p:ph idx="2" type="body"/>
          </p:nvPr>
        </p:nvSpPr>
        <p:spPr>
          <a:xfrm>
            <a:off x="9405621" y="5020084"/>
            <a:ext cx="4225014" cy="2658972"/>
          </a:xfrm>
          <a:prstGeom prst="rect">
            <a:avLst/>
          </a:prstGeom>
          <a:noFill/>
          <a:ln>
            <a:noFill/>
          </a:ln>
        </p:spPr>
        <p:txBody>
          <a:bodyPr anchorCtr="0" anchor="ctr" bIns="0" lIns="0" spcFirstLastPara="1" rIns="0" wrap="square" tIns="0">
            <a:noAutofit/>
          </a:bodyPr>
          <a:lstStyle>
            <a:lvl1pPr indent="-228600" lvl="0" marL="457200" algn="r">
              <a:lnSpc>
                <a:spcPct val="120000"/>
              </a:lnSpc>
              <a:spcBef>
                <a:spcPts val="857"/>
              </a:spcBef>
              <a:spcAft>
                <a:spcPts val="0"/>
              </a:spcAft>
              <a:buClr>
                <a:schemeClr val="lt1"/>
              </a:buClr>
              <a:buSzPts val="19000"/>
              <a:buFont typeface="Calibri"/>
              <a:buNone/>
              <a:defRPr b="1" i="0" sz="19000">
                <a:solidFill>
                  <a:schemeClr val="lt1"/>
                </a:solidFill>
                <a:latin typeface="Calibri"/>
                <a:ea typeface="Calibri"/>
                <a:cs typeface="Calibri"/>
                <a:sym typeface="Calibri"/>
              </a:defRPr>
            </a:lvl1pPr>
            <a:lvl2pPr indent="-228600" lvl="1" marL="914400" algn="r">
              <a:spcBef>
                <a:spcPts val="1714"/>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2pPr>
            <a:lvl3pPr indent="-228600" lvl="2" marL="1371600" algn="r">
              <a:lnSpc>
                <a:spcPct val="120000"/>
              </a:lnSpc>
              <a:spcBef>
                <a:spcPts val="857"/>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3pPr>
            <a:lvl4pPr indent="-228600" lvl="3" marL="1828800" algn="r">
              <a:lnSpc>
                <a:spcPct val="110000"/>
              </a:lnSpc>
              <a:spcBef>
                <a:spcPts val="857"/>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4pPr>
            <a:lvl5pPr indent="-228600" lvl="4" marL="2286000" algn="r">
              <a:lnSpc>
                <a:spcPct val="150000"/>
              </a:lnSpc>
              <a:spcBef>
                <a:spcPts val="0"/>
              </a:spcBef>
              <a:spcAft>
                <a:spcPts val="0"/>
              </a:spcAft>
              <a:buClr>
                <a:schemeClr val="lt1"/>
              </a:buClr>
              <a:buSzPts val="19000"/>
              <a:buFont typeface="Arial Narrow"/>
              <a:buNone/>
              <a:defRPr sz="19000">
                <a:solidFill>
                  <a:schemeClr val="lt1"/>
                </a:solidFill>
                <a:latin typeface="Arial Narrow"/>
                <a:ea typeface="Arial Narrow"/>
                <a:cs typeface="Arial Narrow"/>
                <a:sym typeface="Arial Narrow"/>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x">
  <p:cSld name="TITLE_AND_BODY">
    <p:spTree>
      <p:nvGrpSpPr>
        <p:cNvPr id="466" name="Shape 466"/>
        <p:cNvGrpSpPr/>
        <p:nvPr/>
      </p:nvGrpSpPr>
      <p:grpSpPr>
        <a:xfrm>
          <a:off x="0" y="0"/>
          <a:ext cx="0" cy="0"/>
          <a:chOff x="0" y="0"/>
          <a:chExt cx="0" cy="0"/>
        </a:xfrm>
      </p:grpSpPr>
      <p:sp>
        <p:nvSpPr>
          <p:cNvPr id="467" name="Google Shape;467;p28"/>
          <p:cNvSpPr txBox="1"/>
          <p:nvPr>
            <p:ph type="title"/>
          </p:nvPr>
        </p:nvSpPr>
        <p:spPr>
          <a:xfrm>
            <a:off x="1155702" y="5288281"/>
            <a:ext cx="12435841" cy="163449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b="1" sz="4800" cap="none"/>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8" name="Google Shape;468;p28"/>
          <p:cNvSpPr txBox="1"/>
          <p:nvPr>
            <p:ph idx="1" type="body"/>
          </p:nvPr>
        </p:nvSpPr>
        <p:spPr>
          <a:xfrm>
            <a:off x="1155702" y="3488055"/>
            <a:ext cx="12435841" cy="1800226"/>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480"/>
              </a:spcBef>
              <a:spcAft>
                <a:spcPts val="0"/>
              </a:spcAft>
              <a:buClr>
                <a:srgbClr val="888888"/>
              </a:buClr>
              <a:buSzPts val="2400"/>
              <a:buFont typeface="Calibri"/>
              <a:buNone/>
              <a:defRPr sz="2400">
                <a:solidFill>
                  <a:srgbClr val="888888"/>
                </a:solidFill>
              </a:defRPr>
            </a:lvl1pPr>
            <a:lvl2pPr indent="-228600" lvl="1" marL="914400" algn="l">
              <a:spcBef>
                <a:spcPts val="1714"/>
              </a:spcBef>
              <a:spcAft>
                <a:spcPts val="0"/>
              </a:spcAft>
              <a:buClr>
                <a:srgbClr val="888888"/>
              </a:buClr>
              <a:buSzPts val="2400"/>
              <a:buFont typeface="Calibri"/>
              <a:buNone/>
              <a:defRPr sz="2400">
                <a:solidFill>
                  <a:srgbClr val="888888"/>
                </a:solidFill>
              </a:defRPr>
            </a:lvl2pPr>
            <a:lvl3pPr indent="-228600" lvl="2" marL="1371600" algn="l">
              <a:lnSpc>
                <a:spcPct val="120000"/>
              </a:lnSpc>
              <a:spcBef>
                <a:spcPts val="857"/>
              </a:spcBef>
              <a:spcAft>
                <a:spcPts val="0"/>
              </a:spcAft>
              <a:buClr>
                <a:srgbClr val="888888"/>
              </a:buClr>
              <a:buSzPts val="2400"/>
              <a:buFont typeface="Calibri"/>
              <a:buNone/>
              <a:defRPr sz="2400">
                <a:solidFill>
                  <a:srgbClr val="888888"/>
                </a:solidFill>
              </a:defRPr>
            </a:lvl3pPr>
            <a:lvl4pPr indent="-228600" lvl="3" marL="1828800" algn="l">
              <a:lnSpc>
                <a:spcPct val="110000"/>
              </a:lnSpc>
              <a:spcBef>
                <a:spcPts val="857"/>
              </a:spcBef>
              <a:spcAft>
                <a:spcPts val="0"/>
              </a:spcAft>
              <a:buClr>
                <a:srgbClr val="888888"/>
              </a:buClr>
              <a:buSzPts val="2400"/>
              <a:buFont typeface="Calibri"/>
              <a:buNone/>
              <a:defRPr sz="2400">
                <a:solidFill>
                  <a:srgbClr val="888888"/>
                </a:solidFill>
              </a:defRPr>
            </a:lvl4pPr>
            <a:lvl5pPr indent="-228600" lvl="4" marL="2286000" algn="l">
              <a:lnSpc>
                <a:spcPct val="150000"/>
              </a:lnSpc>
              <a:spcBef>
                <a:spcPts val="480"/>
              </a:spcBef>
              <a:spcAft>
                <a:spcPts val="0"/>
              </a:spcAft>
              <a:buClr>
                <a:srgbClr val="888888"/>
              </a:buClr>
              <a:buSzPts val="2400"/>
              <a:buFont typeface="Calibri"/>
              <a:buNone/>
              <a:defRPr sz="2400">
                <a:solidFill>
                  <a:srgbClr val="888888"/>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9" name="Google Shape;469;p28"/>
          <p:cNvSpPr txBox="1"/>
          <p:nvPr>
            <p:ph idx="12" type="sldNum"/>
          </p:nvPr>
        </p:nvSpPr>
        <p:spPr>
          <a:xfrm>
            <a:off x="13582102" y="7685154"/>
            <a:ext cx="316780" cy="323089"/>
          </a:xfrm>
          <a:prstGeom prst="rect">
            <a:avLst/>
          </a:prstGeom>
          <a:noFill/>
          <a:ln>
            <a:noFill/>
          </a:ln>
        </p:spPr>
        <p:txBody>
          <a:bodyPr anchorCtr="0" anchor="t" bIns="54850" lIns="109725" spcFirstLastPara="1" rIns="109725" wrap="square" tIns="54850">
            <a:noAutofit/>
          </a:bodyPr>
          <a:lstStyle>
            <a:lvl1pPr indent="0" lvl="0" marL="0" marR="0" rtl="0" algn="l">
              <a:spcBef>
                <a:spcPts val="0"/>
              </a:spcBef>
              <a:spcAft>
                <a:spcPts val="0"/>
              </a:spcAft>
              <a:buNone/>
              <a:defRPr sz="1800">
                <a:solidFill>
                  <a:schemeClr val="dk1"/>
                </a:solidFill>
                <a:latin typeface="Georgia"/>
                <a:ea typeface="Georgia"/>
                <a:cs typeface="Georgia"/>
                <a:sym typeface="Georgia"/>
              </a:defRPr>
            </a:lvl1pPr>
            <a:lvl2pPr indent="0" lvl="1" marL="0" marR="0" rtl="0" algn="l">
              <a:spcBef>
                <a:spcPts val="0"/>
              </a:spcBef>
              <a:spcAft>
                <a:spcPts val="0"/>
              </a:spcAft>
              <a:buNone/>
              <a:defRPr sz="1800">
                <a:solidFill>
                  <a:schemeClr val="dk1"/>
                </a:solidFill>
                <a:latin typeface="Georgia"/>
                <a:ea typeface="Georgia"/>
                <a:cs typeface="Georgia"/>
                <a:sym typeface="Georgia"/>
              </a:defRPr>
            </a:lvl2pPr>
            <a:lvl3pPr indent="0" lvl="2" marL="0" marR="0" rtl="0" algn="l">
              <a:spcBef>
                <a:spcPts val="0"/>
              </a:spcBef>
              <a:spcAft>
                <a:spcPts val="0"/>
              </a:spcAft>
              <a:buNone/>
              <a:defRPr sz="1800">
                <a:solidFill>
                  <a:schemeClr val="dk1"/>
                </a:solidFill>
                <a:latin typeface="Georgia"/>
                <a:ea typeface="Georgia"/>
                <a:cs typeface="Georgia"/>
                <a:sym typeface="Georgia"/>
              </a:defRPr>
            </a:lvl3pPr>
            <a:lvl4pPr indent="0" lvl="3" marL="0" marR="0" rtl="0" algn="l">
              <a:spcBef>
                <a:spcPts val="0"/>
              </a:spcBef>
              <a:spcAft>
                <a:spcPts val="0"/>
              </a:spcAft>
              <a:buNone/>
              <a:defRPr sz="1800">
                <a:solidFill>
                  <a:schemeClr val="dk1"/>
                </a:solidFill>
                <a:latin typeface="Georgia"/>
                <a:ea typeface="Georgia"/>
                <a:cs typeface="Georgia"/>
                <a:sym typeface="Georgia"/>
              </a:defRPr>
            </a:lvl4pPr>
            <a:lvl5pPr indent="0" lvl="4" marL="0" marR="0" rtl="0" algn="l">
              <a:spcBef>
                <a:spcPts val="0"/>
              </a:spcBef>
              <a:spcAft>
                <a:spcPts val="0"/>
              </a:spcAft>
              <a:buNone/>
              <a:defRPr sz="1800">
                <a:solidFill>
                  <a:schemeClr val="dk1"/>
                </a:solidFill>
                <a:latin typeface="Georgia"/>
                <a:ea typeface="Georgia"/>
                <a:cs typeface="Georgia"/>
                <a:sym typeface="Georgia"/>
              </a:defRPr>
            </a:lvl5pPr>
            <a:lvl6pPr indent="0" lvl="5" marL="0" marR="0" rtl="0" algn="l">
              <a:spcBef>
                <a:spcPts val="0"/>
              </a:spcBef>
              <a:spcAft>
                <a:spcPts val="0"/>
              </a:spcAft>
              <a:buNone/>
              <a:defRPr sz="1800">
                <a:solidFill>
                  <a:schemeClr val="dk1"/>
                </a:solidFill>
                <a:latin typeface="Georgia"/>
                <a:ea typeface="Georgia"/>
                <a:cs typeface="Georgia"/>
                <a:sym typeface="Georgia"/>
              </a:defRPr>
            </a:lvl6pPr>
            <a:lvl7pPr indent="0" lvl="6" marL="0" marR="0" rtl="0" algn="l">
              <a:spcBef>
                <a:spcPts val="0"/>
              </a:spcBef>
              <a:spcAft>
                <a:spcPts val="0"/>
              </a:spcAft>
              <a:buNone/>
              <a:defRPr sz="1800">
                <a:solidFill>
                  <a:schemeClr val="dk1"/>
                </a:solidFill>
                <a:latin typeface="Georgia"/>
                <a:ea typeface="Georgia"/>
                <a:cs typeface="Georgia"/>
                <a:sym typeface="Georgia"/>
              </a:defRPr>
            </a:lvl7pPr>
            <a:lvl8pPr indent="0" lvl="7" marL="0" marR="0" rtl="0" algn="l">
              <a:spcBef>
                <a:spcPts val="0"/>
              </a:spcBef>
              <a:spcAft>
                <a:spcPts val="0"/>
              </a:spcAft>
              <a:buNone/>
              <a:defRPr sz="1800">
                <a:solidFill>
                  <a:schemeClr val="dk1"/>
                </a:solidFill>
                <a:latin typeface="Georgia"/>
                <a:ea typeface="Georgia"/>
                <a:cs typeface="Georgia"/>
                <a:sym typeface="Georgia"/>
              </a:defRPr>
            </a:lvl8pPr>
            <a:lvl9pPr indent="0" lvl="8" marL="0" marR="0" rtl="0" algn="l">
              <a:spcBef>
                <a:spcPts val="0"/>
              </a:spcBef>
              <a:spcAft>
                <a:spcPts val="0"/>
              </a:spcAft>
              <a:buNone/>
              <a:defRPr sz="1800">
                <a:solidFill>
                  <a:schemeClr val="dk1"/>
                </a:solidFill>
                <a:latin typeface="Georgia"/>
                <a:ea typeface="Georgia"/>
                <a:cs typeface="Georgia"/>
                <a:sym typeface="Georgi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70" name="Shape 470"/>
        <p:cNvGrpSpPr/>
        <p:nvPr/>
      </p:nvGrpSpPr>
      <p:grpSpPr>
        <a:xfrm>
          <a:off x="0" y="0"/>
          <a:ext cx="0" cy="0"/>
          <a:chOff x="0" y="0"/>
          <a:chExt cx="0" cy="0"/>
        </a:xfrm>
      </p:grpSpPr>
      <p:sp>
        <p:nvSpPr>
          <p:cNvPr id="471" name="Google Shape;471;p29"/>
          <p:cNvSpPr txBox="1"/>
          <p:nvPr>
            <p:ph type="title"/>
          </p:nvPr>
        </p:nvSpPr>
        <p:spPr>
          <a:xfrm>
            <a:off x="1073664" y="682634"/>
            <a:ext cx="12464640" cy="1365263"/>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72" name="Shape 472"/>
        <p:cNvGrpSpPr/>
        <p:nvPr/>
      </p:nvGrpSpPr>
      <p:grpSpPr>
        <a:xfrm>
          <a:off x="0" y="0"/>
          <a:ext cx="0" cy="0"/>
          <a:chOff x="0" y="0"/>
          <a:chExt cx="0" cy="0"/>
        </a:xfrm>
      </p:grpSpPr>
      <p:sp>
        <p:nvSpPr>
          <p:cNvPr id="473" name="Google Shape;473;p30"/>
          <p:cNvSpPr txBox="1"/>
          <p:nvPr>
            <p:ph idx="12" type="sldNum"/>
          </p:nvPr>
        </p:nvSpPr>
        <p:spPr>
          <a:xfrm>
            <a:off x="13582102" y="7685154"/>
            <a:ext cx="316780" cy="323089"/>
          </a:xfrm>
          <a:prstGeom prst="rect">
            <a:avLst/>
          </a:prstGeom>
          <a:noFill/>
          <a:ln>
            <a:noFill/>
          </a:ln>
        </p:spPr>
        <p:txBody>
          <a:bodyPr anchorCtr="0" anchor="t" bIns="54850" lIns="109725" spcFirstLastPara="1" rIns="109725" wrap="square" tIns="54850">
            <a:noAutofit/>
          </a:bodyPr>
          <a:lstStyle>
            <a:lvl1pPr indent="0" lvl="0" marL="0" marR="0" rtl="0" algn="l">
              <a:spcBef>
                <a:spcPts val="0"/>
              </a:spcBef>
              <a:spcAft>
                <a:spcPts val="0"/>
              </a:spcAft>
              <a:buNone/>
              <a:defRPr sz="1800">
                <a:solidFill>
                  <a:schemeClr val="dk1"/>
                </a:solidFill>
                <a:latin typeface="Georgia"/>
                <a:ea typeface="Georgia"/>
                <a:cs typeface="Georgia"/>
                <a:sym typeface="Georgia"/>
              </a:defRPr>
            </a:lvl1pPr>
            <a:lvl2pPr indent="0" lvl="1" marL="0" marR="0" rtl="0" algn="l">
              <a:spcBef>
                <a:spcPts val="0"/>
              </a:spcBef>
              <a:spcAft>
                <a:spcPts val="0"/>
              </a:spcAft>
              <a:buNone/>
              <a:defRPr sz="1800">
                <a:solidFill>
                  <a:schemeClr val="dk1"/>
                </a:solidFill>
                <a:latin typeface="Georgia"/>
                <a:ea typeface="Georgia"/>
                <a:cs typeface="Georgia"/>
                <a:sym typeface="Georgia"/>
              </a:defRPr>
            </a:lvl2pPr>
            <a:lvl3pPr indent="0" lvl="2" marL="0" marR="0" rtl="0" algn="l">
              <a:spcBef>
                <a:spcPts val="0"/>
              </a:spcBef>
              <a:spcAft>
                <a:spcPts val="0"/>
              </a:spcAft>
              <a:buNone/>
              <a:defRPr sz="1800">
                <a:solidFill>
                  <a:schemeClr val="dk1"/>
                </a:solidFill>
                <a:latin typeface="Georgia"/>
                <a:ea typeface="Georgia"/>
                <a:cs typeface="Georgia"/>
                <a:sym typeface="Georgia"/>
              </a:defRPr>
            </a:lvl3pPr>
            <a:lvl4pPr indent="0" lvl="3" marL="0" marR="0" rtl="0" algn="l">
              <a:spcBef>
                <a:spcPts val="0"/>
              </a:spcBef>
              <a:spcAft>
                <a:spcPts val="0"/>
              </a:spcAft>
              <a:buNone/>
              <a:defRPr sz="1800">
                <a:solidFill>
                  <a:schemeClr val="dk1"/>
                </a:solidFill>
                <a:latin typeface="Georgia"/>
                <a:ea typeface="Georgia"/>
                <a:cs typeface="Georgia"/>
                <a:sym typeface="Georgia"/>
              </a:defRPr>
            </a:lvl4pPr>
            <a:lvl5pPr indent="0" lvl="4" marL="0" marR="0" rtl="0" algn="l">
              <a:spcBef>
                <a:spcPts val="0"/>
              </a:spcBef>
              <a:spcAft>
                <a:spcPts val="0"/>
              </a:spcAft>
              <a:buNone/>
              <a:defRPr sz="1800">
                <a:solidFill>
                  <a:schemeClr val="dk1"/>
                </a:solidFill>
                <a:latin typeface="Georgia"/>
                <a:ea typeface="Georgia"/>
                <a:cs typeface="Georgia"/>
                <a:sym typeface="Georgia"/>
              </a:defRPr>
            </a:lvl5pPr>
            <a:lvl6pPr indent="0" lvl="5" marL="0" marR="0" rtl="0" algn="l">
              <a:spcBef>
                <a:spcPts val="0"/>
              </a:spcBef>
              <a:spcAft>
                <a:spcPts val="0"/>
              </a:spcAft>
              <a:buNone/>
              <a:defRPr sz="1800">
                <a:solidFill>
                  <a:schemeClr val="dk1"/>
                </a:solidFill>
                <a:latin typeface="Georgia"/>
                <a:ea typeface="Georgia"/>
                <a:cs typeface="Georgia"/>
                <a:sym typeface="Georgia"/>
              </a:defRPr>
            </a:lvl6pPr>
            <a:lvl7pPr indent="0" lvl="6" marL="0" marR="0" rtl="0" algn="l">
              <a:spcBef>
                <a:spcPts val="0"/>
              </a:spcBef>
              <a:spcAft>
                <a:spcPts val="0"/>
              </a:spcAft>
              <a:buNone/>
              <a:defRPr sz="1800">
                <a:solidFill>
                  <a:schemeClr val="dk1"/>
                </a:solidFill>
                <a:latin typeface="Georgia"/>
                <a:ea typeface="Georgia"/>
                <a:cs typeface="Georgia"/>
                <a:sym typeface="Georgia"/>
              </a:defRPr>
            </a:lvl7pPr>
            <a:lvl8pPr indent="0" lvl="7" marL="0" marR="0" rtl="0" algn="l">
              <a:spcBef>
                <a:spcPts val="0"/>
              </a:spcBef>
              <a:spcAft>
                <a:spcPts val="0"/>
              </a:spcAft>
              <a:buNone/>
              <a:defRPr sz="1800">
                <a:solidFill>
                  <a:schemeClr val="dk1"/>
                </a:solidFill>
                <a:latin typeface="Georgia"/>
                <a:ea typeface="Georgia"/>
                <a:cs typeface="Georgia"/>
                <a:sym typeface="Georgia"/>
              </a:defRPr>
            </a:lvl8pPr>
            <a:lvl9pPr indent="0" lvl="8" marL="0" marR="0" rtl="0" algn="l">
              <a:spcBef>
                <a:spcPts val="0"/>
              </a:spcBef>
              <a:spcAft>
                <a:spcPts val="0"/>
              </a:spcAft>
              <a:buNone/>
              <a:defRPr sz="1800">
                <a:solidFill>
                  <a:schemeClr val="dk1"/>
                </a:solidFill>
                <a:latin typeface="Georgia"/>
                <a:ea typeface="Georgia"/>
                <a:cs typeface="Georgia"/>
                <a:sym typeface="Georgi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cSld name="5">
    <p:spTree>
      <p:nvGrpSpPr>
        <p:cNvPr id="474" name="Shape 474"/>
        <p:cNvGrpSpPr/>
        <p:nvPr/>
      </p:nvGrpSpPr>
      <p:grpSpPr>
        <a:xfrm>
          <a:off x="0" y="0"/>
          <a:ext cx="0" cy="0"/>
          <a:chOff x="0" y="0"/>
          <a:chExt cx="0" cy="0"/>
        </a:xfrm>
      </p:grpSpPr>
      <p:grpSp>
        <p:nvGrpSpPr>
          <p:cNvPr id="475" name="Google Shape;475;p31"/>
          <p:cNvGrpSpPr/>
          <p:nvPr/>
        </p:nvGrpSpPr>
        <p:grpSpPr>
          <a:xfrm>
            <a:off x="-241302" y="-169545"/>
            <a:ext cx="15102842" cy="8564881"/>
            <a:chOff x="-151325" y="-141165"/>
            <a:chExt cx="9439923" cy="7136527"/>
          </a:xfrm>
        </p:grpSpPr>
        <p:grpSp>
          <p:nvGrpSpPr>
            <p:cNvPr id="476" name="Google Shape;476;p31"/>
            <p:cNvGrpSpPr/>
            <p:nvPr/>
          </p:nvGrpSpPr>
          <p:grpSpPr>
            <a:xfrm>
              <a:off x="458318" y="6873139"/>
              <a:ext cx="8225401" cy="122223"/>
              <a:chOff x="458318" y="6582078"/>
              <a:chExt cx="8225401" cy="486937"/>
            </a:xfrm>
          </p:grpSpPr>
          <p:cxnSp>
            <p:nvCxnSpPr>
              <p:cNvPr id="477" name="Google Shape;477;p31"/>
              <p:cNvCxnSpPr/>
              <p:nvPr/>
            </p:nvCxnSpPr>
            <p:spPr>
              <a:xfrm>
                <a:off x="45831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78" name="Google Shape;478;p31"/>
              <p:cNvCxnSpPr/>
              <p:nvPr/>
            </p:nvCxnSpPr>
            <p:spPr>
              <a:xfrm>
                <a:off x="8683719" y="6582078"/>
                <a:ext cx="0" cy="486937"/>
              </a:xfrm>
              <a:prstGeom prst="straightConnector1">
                <a:avLst/>
              </a:prstGeom>
              <a:noFill/>
              <a:ln cap="flat" cmpd="sng" w="9525">
                <a:solidFill>
                  <a:schemeClr val="dk1"/>
                </a:solidFill>
                <a:prstDash val="dot"/>
                <a:round/>
                <a:headEnd len="sm" w="sm" type="none"/>
                <a:tailEnd len="sm" w="sm" type="none"/>
              </a:ln>
            </p:spPr>
          </p:cxnSp>
          <p:grpSp>
            <p:nvGrpSpPr>
              <p:cNvPr id="479" name="Google Shape;479;p31"/>
              <p:cNvGrpSpPr/>
              <p:nvPr/>
            </p:nvGrpSpPr>
            <p:grpSpPr>
              <a:xfrm>
                <a:off x="7969295" y="6582078"/>
                <a:ext cx="152409" cy="486937"/>
                <a:chOff x="7966552" y="6582078"/>
                <a:chExt cx="152409" cy="486937"/>
              </a:xfrm>
            </p:grpSpPr>
            <p:cxnSp>
              <p:nvCxnSpPr>
                <p:cNvPr id="480" name="Google Shape;480;p31"/>
                <p:cNvCxnSpPr/>
                <p:nvPr/>
              </p:nvCxnSpPr>
              <p:spPr>
                <a:xfrm>
                  <a:off x="8118962"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81" name="Google Shape;481;p31"/>
                <p:cNvCxnSpPr/>
                <p:nvPr/>
              </p:nvCxnSpPr>
              <p:spPr>
                <a:xfrm>
                  <a:off x="7966552"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482" name="Google Shape;482;p31"/>
              <p:cNvGrpSpPr/>
              <p:nvPr/>
            </p:nvGrpSpPr>
            <p:grpSpPr>
              <a:xfrm>
                <a:off x="7288211" y="6582078"/>
                <a:ext cx="134946" cy="486937"/>
                <a:chOff x="7983725" y="6582078"/>
                <a:chExt cx="134946" cy="486937"/>
              </a:xfrm>
            </p:grpSpPr>
            <p:cxnSp>
              <p:nvCxnSpPr>
                <p:cNvPr id="483" name="Google Shape;483;p31"/>
                <p:cNvCxnSpPr/>
                <p:nvPr/>
              </p:nvCxnSpPr>
              <p:spPr>
                <a:xfrm>
                  <a:off x="8118671"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84" name="Google Shape;484;p31"/>
                <p:cNvCxnSpPr/>
                <p:nvPr/>
              </p:nvCxnSpPr>
              <p:spPr>
                <a:xfrm>
                  <a:off x="7983725"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485" name="Google Shape;485;p31"/>
              <p:cNvGrpSpPr/>
              <p:nvPr/>
            </p:nvGrpSpPr>
            <p:grpSpPr>
              <a:xfrm>
                <a:off x="6589663" y="6582078"/>
                <a:ext cx="152409" cy="486937"/>
                <a:chOff x="7983434" y="6582078"/>
                <a:chExt cx="152409" cy="486937"/>
              </a:xfrm>
            </p:grpSpPr>
            <p:cxnSp>
              <p:nvCxnSpPr>
                <p:cNvPr id="486" name="Google Shape;486;p31"/>
                <p:cNvCxnSpPr/>
                <p:nvPr/>
              </p:nvCxnSpPr>
              <p:spPr>
                <a:xfrm>
                  <a:off x="813584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87" name="Google Shape;487;p31"/>
                <p:cNvCxnSpPr/>
                <p:nvPr/>
              </p:nvCxnSpPr>
              <p:spPr>
                <a:xfrm>
                  <a:off x="798343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488" name="Google Shape;488;p31"/>
              <p:cNvGrpSpPr/>
              <p:nvPr/>
            </p:nvGrpSpPr>
            <p:grpSpPr>
              <a:xfrm>
                <a:off x="5891116" y="6582078"/>
                <a:ext cx="152410" cy="486937"/>
                <a:chOff x="7983144" y="6582078"/>
                <a:chExt cx="152410" cy="486937"/>
              </a:xfrm>
            </p:grpSpPr>
            <p:cxnSp>
              <p:nvCxnSpPr>
                <p:cNvPr id="489" name="Google Shape;489;p31"/>
                <p:cNvCxnSpPr/>
                <p:nvPr/>
              </p:nvCxnSpPr>
              <p:spPr>
                <a:xfrm>
                  <a:off x="8135554"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90" name="Google Shape;490;p31"/>
                <p:cNvCxnSpPr/>
                <p:nvPr/>
              </p:nvCxnSpPr>
              <p:spPr>
                <a:xfrm>
                  <a:off x="7983144"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491" name="Google Shape;491;p31"/>
              <p:cNvGrpSpPr/>
              <p:nvPr/>
            </p:nvGrpSpPr>
            <p:grpSpPr>
              <a:xfrm>
                <a:off x="5192568" y="6582078"/>
                <a:ext cx="152410" cy="486937"/>
                <a:chOff x="7982853" y="6582078"/>
                <a:chExt cx="152410" cy="486937"/>
              </a:xfrm>
            </p:grpSpPr>
            <p:cxnSp>
              <p:nvCxnSpPr>
                <p:cNvPr id="492" name="Google Shape;492;p31"/>
                <p:cNvCxnSpPr/>
                <p:nvPr/>
              </p:nvCxnSpPr>
              <p:spPr>
                <a:xfrm>
                  <a:off x="8135263"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93" name="Google Shape;493;p31"/>
                <p:cNvCxnSpPr/>
                <p:nvPr/>
              </p:nvCxnSpPr>
              <p:spPr>
                <a:xfrm>
                  <a:off x="7982853"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494" name="Google Shape;494;p31"/>
              <p:cNvGrpSpPr/>
              <p:nvPr/>
            </p:nvGrpSpPr>
            <p:grpSpPr>
              <a:xfrm>
                <a:off x="4495607" y="6582078"/>
                <a:ext cx="146060" cy="486937"/>
                <a:chOff x="7984149" y="6582078"/>
                <a:chExt cx="146060" cy="486937"/>
              </a:xfrm>
            </p:grpSpPr>
            <p:cxnSp>
              <p:nvCxnSpPr>
                <p:cNvPr id="495" name="Google Shape;495;p31"/>
                <p:cNvCxnSpPr/>
                <p:nvPr/>
              </p:nvCxnSpPr>
              <p:spPr>
                <a:xfrm>
                  <a:off x="8130209"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96" name="Google Shape;496;p31"/>
                <p:cNvCxnSpPr/>
                <p:nvPr/>
              </p:nvCxnSpPr>
              <p:spPr>
                <a:xfrm>
                  <a:off x="79841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497" name="Google Shape;497;p31"/>
              <p:cNvGrpSpPr/>
              <p:nvPr/>
            </p:nvGrpSpPr>
            <p:grpSpPr>
              <a:xfrm>
                <a:off x="3797059" y="6582078"/>
                <a:ext cx="152410" cy="486937"/>
                <a:chOff x="7983858" y="6582078"/>
                <a:chExt cx="152410" cy="486937"/>
              </a:xfrm>
            </p:grpSpPr>
            <p:cxnSp>
              <p:nvCxnSpPr>
                <p:cNvPr id="498" name="Google Shape;498;p31"/>
                <p:cNvCxnSpPr/>
                <p:nvPr/>
              </p:nvCxnSpPr>
              <p:spPr>
                <a:xfrm>
                  <a:off x="81362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499" name="Google Shape;499;p31"/>
                <p:cNvCxnSpPr/>
                <p:nvPr/>
              </p:nvCxnSpPr>
              <p:spPr>
                <a:xfrm>
                  <a:off x="7983858"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00" name="Google Shape;500;p31"/>
              <p:cNvGrpSpPr/>
              <p:nvPr/>
            </p:nvGrpSpPr>
            <p:grpSpPr>
              <a:xfrm>
                <a:off x="3098511" y="6582078"/>
                <a:ext cx="152410" cy="486937"/>
                <a:chOff x="7983567" y="6582078"/>
                <a:chExt cx="152410" cy="486937"/>
              </a:xfrm>
            </p:grpSpPr>
            <p:cxnSp>
              <p:nvCxnSpPr>
                <p:cNvPr id="501" name="Google Shape;501;p31"/>
                <p:cNvCxnSpPr/>
                <p:nvPr/>
              </p:nvCxnSpPr>
              <p:spPr>
                <a:xfrm>
                  <a:off x="8135977"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502" name="Google Shape;502;p31"/>
                <p:cNvCxnSpPr/>
                <p:nvPr/>
              </p:nvCxnSpPr>
              <p:spPr>
                <a:xfrm>
                  <a:off x="7983567"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03" name="Google Shape;503;p31"/>
              <p:cNvGrpSpPr/>
              <p:nvPr/>
            </p:nvGrpSpPr>
            <p:grpSpPr>
              <a:xfrm>
                <a:off x="2399963" y="6582078"/>
                <a:ext cx="152410" cy="486937"/>
                <a:chOff x="7983276" y="6582078"/>
                <a:chExt cx="152410" cy="486937"/>
              </a:xfrm>
            </p:grpSpPr>
            <p:cxnSp>
              <p:nvCxnSpPr>
                <p:cNvPr id="504" name="Google Shape;504;p31"/>
                <p:cNvCxnSpPr/>
                <p:nvPr/>
              </p:nvCxnSpPr>
              <p:spPr>
                <a:xfrm>
                  <a:off x="8135686"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505" name="Google Shape;505;p31"/>
                <p:cNvCxnSpPr/>
                <p:nvPr/>
              </p:nvCxnSpPr>
              <p:spPr>
                <a:xfrm>
                  <a:off x="7983276"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06" name="Google Shape;506;p31"/>
              <p:cNvGrpSpPr/>
              <p:nvPr/>
            </p:nvGrpSpPr>
            <p:grpSpPr>
              <a:xfrm>
                <a:off x="1718879" y="6582078"/>
                <a:ext cx="134946" cy="486937"/>
                <a:chOff x="8000449" y="6582078"/>
                <a:chExt cx="134946" cy="486937"/>
              </a:xfrm>
            </p:grpSpPr>
            <p:cxnSp>
              <p:nvCxnSpPr>
                <p:cNvPr id="507" name="Google Shape;507;p31"/>
                <p:cNvCxnSpPr/>
                <p:nvPr/>
              </p:nvCxnSpPr>
              <p:spPr>
                <a:xfrm>
                  <a:off x="8135395"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508" name="Google Shape;508;p31"/>
                <p:cNvCxnSpPr/>
                <p:nvPr/>
              </p:nvCxnSpPr>
              <p:spPr>
                <a:xfrm>
                  <a:off x="8000449" y="658207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09" name="Google Shape;509;p31"/>
              <p:cNvGrpSpPr/>
              <p:nvPr/>
            </p:nvGrpSpPr>
            <p:grpSpPr>
              <a:xfrm>
                <a:off x="1020330" y="6582078"/>
                <a:ext cx="152410" cy="486937"/>
                <a:chOff x="8000158" y="6582078"/>
                <a:chExt cx="152410" cy="486937"/>
              </a:xfrm>
            </p:grpSpPr>
            <p:cxnSp>
              <p:nvCxnSpPr>
                <p:cNvPr id="510" name="Google Shape;510;p31"/>
                <p:cNvCxnSpPr/>
                <p:nvPr/>
              </p:nvCxnSpPr>
              <p:spPr>
                <a:xfrm>
                  <a:off x="8152568" y="6582078"/>
                  <a:ext cx="0" cy="486937"/>
                </a:xfrm>
                <a:prstGeom prst="straightConnector1">
                  <a:avLst/>
                </a:prstGeom>
                <a:noFill/>
                <a:ln cap="flat" cmpd="sng" w="9525">
                  <a:solidFill>
                    <a:schemeClr val="dk1"/>
                  </a:solidFill>
                  <a:prstDash val="dot"/>
                  <a:round/>
                  <a:headEnd len="sm" w="sm" type="none"/>
                  <a:tailEnd len="sm" w="sm" type="none"/>
                </a:ln>
              </p:spPr>
            </p:cxnSp>
            <p:cxnSp>
              <p:nvCxnSpPr>
                <p:cNvPr id="511" name="Google Shape;511;p31"/>
                <p:cNvCxnSpPr/>
                <p:nvPr/>
              </p:nvCxnSpPr>
              <p:spPr>
                <a:xfrm>
                  <a:off x="8000158" y="6582078"/>
                  <a:ext cx="0" cy="486937"/>
                </a:xfrm>
                <a:prstGeom prst="straightConnector1">
                  <a:avLst/>
                </a:prstGeom>
                <a:noFill/>
                <a:ln cap="flat" cmpd="sng" w="9525">
                  <a:solidFill>
                    <a:schemeClr val="dk1"/>
                  </a:solidFill>
                  <a:prstDash val="dot"/>
                  <a:round/>
                  <a:headEnd len="sm" w="sm" type="none"/>
                  <a:tailEnd len="sm" w="sm" type="none"/>
                </a:ln>
              </p:spPr>
            </p:cxnSp>
          </p:grpSp>
        </p:grpSp>
        <p:grpSp>
          <p:nvGrpSpPr>
            <p:cNvPr id="512" name="Google Shape;512;p31"/>
            <p:cNvGrpSpPr/>
            <p:nvPr/>
          </p:nvGrpSpPr>
          <p:grpSpPr>
            <a:xfrm>
              <a:off x="-151325" y="454075"/>
              <a:ext cx="139710" cy="5944460"/>
              <a:chOff x="-238875" y="454075"/>
              <a:chExt cx="139710" cy="5944460"/>
            </a:xfrm>
          </p:grpSpPr>
          <p:cxnSp>
            <p:nvCxnSpPr>
              <p:cNvPr id="513" name="Google Shape;513;p31"/>
              <p:cNvCxnSpPr/>
              <p:nvPr/>
            </p:nvCxnSpPr>
            <p:spPr>
              <a:xfrm>
                <a:off x="-177752"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514" name="Google Shape;514;p31"/>
              <p:cNvGrpSpPr/>
              <p:nvPr/>
            </p:nvGrpSpPr>
            <p:grpSpPr>
              <a:xfrm rot="5400000">
                <a:off x="-245211" y="5914393"/>
                <a:ext cx="152380" cy="139710"/>
                <a:chOff x="7965906" y="6512415"/>
                <a:chExt cx="152380" cy="556604"/>
              </a:xfrm>
            </p:grpSpPr>
            <p:cxnSp>
              <p:nvCxnSpPr>
                <p:cNvPr id="515" name="Google Shape;515;p31"/>
                <p:cNvCxnSpPr/>
                <p:nvPr/>
              </p:nvCxnSpPr>
              <p:spPr>
                <a:xfrm>
                  <a:off x="811828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16" name="Google Shape;516;p31"/>
                <p:cNvCxnSpPr/>
                <p:nvPr/>
              </p:nvCxnSpPr>
              <p:spPr>
                <a:xfrm>
                  <a:off x="796590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17" name="Google Shape;517;p31"/>
              <p:cNvGrpSpPr/>
              <p:nvPr/>
            </p:nvGrpSpPr>
            <p:grpSpPr>
              <a:xfrm rot="5400000">
                <a:off x="-245211" y="5423916"/>
                <a:ext cx="152381" cy="139710"/>
                <a:chOff x="7949071" y="6512415"/>
                <a:chExt cx="152381" cy="556604"/>
              </a:xfrm>
            </p:grpSpPr>
            <p:cxnSp>
              <p:nvCxnSpPr>
                <p:cNvPr id="518" name="Google Shape;518;p31"/>
                <p:cNvCxnSpPr/>
                <p:nvPr/>
              </p:nvCxnSpPr>
              <p:spPr>
                <a:xfrm>
                  <a:off x="810145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19" name="Google Shape;519;p31"/>
                <p:cNvCxnSpPr/>
                <p:nvPr/>
              </p:nvCxnSpPr>
              <p:spPr>
                <a:xfrm>
                  <a:off x="794907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20" name="Google Shape;520;p31"/>
              <p:cNvGrpSpPr/>
              <p:nvPr/>
            </p:nvGrpSpPr>
            <p:grpSpPr>
              <a:xfrm rot="5400000">
                <a:off x="-245211" y="4966772"/>
                <a:ext cx="152381" cy="139710"/>
                <a:chOff x="7965569" y="6512415"/>
                <a:chExt cx="152381" cy="556604"/>
              </a:xfrm>
            </p:grpSpPr>
            <p:cxnSp>
              <p:nvCxnSpPr>
                <p:cNvPr id="521" name="Google Shape;521;p31"/>
                <p:cNvCxnSpPr/>
                <p:nvPr/>
              </p:nvCxnSpPr>
              <p:spPr>
                <a:xfrm>
                  <a:off x="811795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22" name="Google Shape;522;p31"/>
                <p:cNvCxnSpPr/>
                <p:nvPr/>
              </p:nvCxnSpPr>
              <p:spPr>
                <a:xfrm>
                  <a:off x="796556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23" name="Google Shape;523;p31"/>
              <p:cNvGrpSpPr/>
              <p:nvPr/>
            </p:nvGrpSpPr>
            <p:grpSpPr>
              <a:xfrm rot="5400000">
                <a:off x="-245211" y="4493755"/>
                <a:ext cx="152381" cy="139710"/>
                <a:chOff x="7966194" y="6512415"/>
                <a:chExt cx="152381" cy="556604"/>
              </a:xfrm>
            </p:grpSpPr>
            <p:cxnSp>
              <p:nvCxnSpPr>
                <p:cNvPr id="524" name="Google Shape;524;p31"/>
                <p:cNvCxnSpPr/>
                <p:nvPr/>
              </p:nvCxnSpPr>
              <p:spPr>
                <a:xfrm>
                  <a:off x="811857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25" name="Google Shape;525;p31"/>
                <p:cNvCxnSpPr/>
                <p:nvPr/>
              </p:nvCxnSpPr>
              <p:spPr>
                <a:xfrm>
                  <a:off x="796619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26" name="Google Shape;526;p31"/>
              <p:cNvGrpSpPr/>
              <p:nvPr/>
            </p:nvGrpSpPr>
            <p:grpSpPr>
              <a:xfrm rot="5400000">
                <a:off x="-245211" y="4019150"/>
                <a:ext cx="152380" cy="139710"/>
                <a:chOff x="7965231" y="6512415"/>
                <a:chExt cx="152380" cy="556604"/>
              </a:xfrm>
            </p:grpSpPr>
            <p:cxnSp>
              <p:nvCxnSpPr>
                <p:cNvPr id="527" name="Google Shape;527;p31"/>
                <p:cNvCxnSpPr/>
                <p:nvPr/>
              </p:nvCxnSpPr>
              <p:spPr>
                <a:xfrm>
                  <a:off x="811761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28" name="Google Shape;528;p31"/>
                <p:cNvCxnSpPr/>
                <p:nvPr/>
              </p:nvCxnSpPr>
              <p:spPr>
                <a:xfrm>
                  <a:off x="796523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29" name="Google Shape;529;p31"/>
              <p:cNvGrpSpPr/>
              <p:nvPr/>
            </p:nvGrpSpPr>
            <p:grpSpPr>
              <a:xfrm rot="5400000">
                <a:off x="-245211" y="3546133"/>
                <a:ext cx="152380" cy="139710"/>
                <a:chOff x="7965856" y="6512415"/>
                <a:chExt cx="152380" cy="556604"/>
              </a:xfrm>
            </p:grpSpPr>
            <p:cxnSp>
              <p:nvCxnSpPr>
                <p:cNvPr id="530" name="Google Shape;530;p31"/>
                <p:cNvCxnSpPr/>
                <p:nvPr/>
              </p:nvCxnSpPr>
              <p:spPr>
                <a:xfrm>
                  <a:off x="8118237"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31" name="Google Shape;531;p31"/>
                <p:cNvCxnSpPr/>
                <p:nvPr/>
              </p:nvCxnSpPr>
              <p:spPr>
                <a:xfrm>
                  <a:off x="7965856"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32" name="Google Shape;532;p31"/>
              <p:cNvGrpSpPr/>
              <p:nvPr/>
            </p:nvGrpSpPr>
            <p:grpSpPr>
              <a:xfrm rot="5400000">
                <a:off x="-245211" y="3073116"/>
                <a:ext cx="152380" cy="139710"/>
                <a:chOff x="7966481" y="6512415"/>
                <a:chExt cx="152380" cy="556604"/>
              </a:xfrm>
            </p:grpSpPr>
            <p:cxnSp>
              <p:nvCxnSpPr>
                <p:cNvPr id="533" name="Google Shape;533;p31"/>
                <p:cNvCxnSpPr/>
                <p:nvPr/>
              </p:nvCxnSpPr>
              <p:spPr>
                <a:xfrm>
                  <a:off x="81188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34" name="Google Shape;534;p31"/>
                <p:cNvCxnSpPr/>
                <p:nvPr/>
              </p:nvCxnSpPr>
              <p:spPr>
                <a:xfrm>
                  <a:off x="79664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35" name="Google Shape;535;p31"/>
              <p:cNvGrpSpPr/>
              <p:nvPr/>
            </p:nvGrpSpPr>
            <p:grpSpPr>
              <a:xfrm rot="5400000">
                <a:off x="-245211" y="2598512"/>
                <a:ext cx="152381" cy="139710"/>
                <a:chOff x="7965519" y="6512415"/>
                <a:chExt cx="152381" cy="556604"/>
              </a:xfrm>
            </p:grpSpPr>
            <p:cxnSp>
              <p:nvCxnSpPr>
                <p:cNvPr id="536" name="Google Shape;536;p31"/>
                <p:cNvCxnSpPr/>
                <p:nvPr/>
              </p:nvCxnSpPr>
              <p:spPr>
                <a:xfrm>
                  <a:off x="8117900"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37" name="Google Shape;537;p31"/>
                <p:cNvCxnSpPr/>
                <p:nvPr/>
              </p:nvCxnSpPr>
              <p:spPr>
                <a:xfrm>
                  <a:off x="7965519"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38" name="Google Shape;538;p31"/>
              <p:cNvGrpSpPr/>
              <p:nvPr/>
            </p:nvGrpSpPr>
            <p:grpSpPr>
              <a:xfrm rot="5400000">
                <a:off x="-245211" y="2125495"/>
                <a:ext cx="152381" cy="139710"/>
                <a:chOff x="7966144" y="6512415"/>
                <a:chExt cx="152381" cy="556604"/>
              </a:xfrm>
            </p:grpSpPr>
            <p:cxnSp>
              <p:nvCxnSpPr>
                <p:cNvPr id="539" name="Google Shape;539;p31"/>
                <p:cNvCxnSpPr/>
                <p:nvPr/>
              </p:nvCxnSpPr>
              <p:spPr>
                <a:xfrm>
                  <a:off x="8118525"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40" name="Google Shape;540;p31"/>
                <p:cNvCxnSpPr/>
                <p:nvPr/>
              </p:nvCxnSpPr>
              <p:spPr>
                <a:xfrm>
                  <a:off x="7966144"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41" name="Google Shape;541;p31"/>
              <p:cNvGrpSpPr/>
              <p:nvPr/>
            </p:nvGrpSpPr>
            <p:grpSpPr>
              <a:xfrm rot="5400000">
                <a:off x="-245211" y="1650890"/>
                <a:ext cx="152380" cy="139710"/>
                <a:chOff x="7965181" y="6512415"/>
                <a:chExt cx="152380" cy="556604"/>
              </a:xfrm>
            </p:grpSpPr>
            <p:cxnSp>
              <p:nvCxnSpPr>
                <p:cNvPr id="542" name="Google Shape;542;p31"/>
                <p:cNvCxnSpPr/>
                <p:nvPr/>
              </p:nvCxnSpPr>
              <p:spPr>
                <a:xfrm>
                  <a:off x="8117562"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43" name="Google Shape;543;p31"/>
                <p:cNvCxnSpPr/>
                <p:nvPr/>
              </p:nvCxnSpPr>
              <p:spPr>
                <a:xfrm>
                  <a:off x="7965181" y="6581990"/>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44" name="Google Shape;544;p31"/>
              <p:cNvGrpSpPr/>
              <p:nvPr/>
            </p:nvGrpSpPr>
            <p:grpSpPr>
              <a:xfrm rot="5400000">
                <a:off x="-245211" y="971523"/>
                <a:ext cx="152381" cy="139710"/>
                <a:chOff x="7966405" y="6512415"/>
                <a:chExt cx="152381" cy="556604"/>
              </a:xfrm>
            </p:grpSpPr>
            <p:cxnSp>
              <p:nvCxnSpPr>
                <p:cNvPr id="545" name="Google Shape;545;p31"/>
                <p:cNvCxnSpPr/>
                <p:nvPr/>
              </p:nvCxnSpPr>
              <p:spPr>
                <a:xfrm>
                  <a:off x="8118786" y="6512415"/>
                  <a:ext cx="0" cy="487025"/>
                </a:xfrm>
                <a:prstGeom prst="straightConnector1">
                  <a:avLst/>
                </a:prstGeom>
                <a:noFill/>
                <a:ln cap="flat" cmpd="sng" w="9525">
                  <a:solidFill>
                    <a:schemeClr val="dk1"/>
                  </a:solidFill>
                  <a:prstDash val="dot"/>
                  <a:round/>
                  <a:headEnd len="sm" w="sm" type="none"/>
                  <a:tailEnd len="sm" w="sm" type="none"/>
                </a:ln>
              </p:spPr>
            </p:cxnSp>
            <p:cxnSp>
              <p:nvCxnSpPr>
                <p:cNvPr id="546" name="Google Shape;546;p31"/>
                <p:cNvCxnSpPr/>
                <p:nvPr/>
              </p:nvCxnSpPr>
              <p:spPr>
                <a:xfrm>
                  <a:off x="7966405" y="6581990"/>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547" name="Google Shape;547;p31"/>
              <p:cNvCxnSpPr/>
              <p:nvPr/>
            </p:nvCxnSpPr>
            <p:spPr>
              <a:xfrm>
                <a:off x="-177752"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548" name="Google Shape;548;p31"/>
            <p:cNvGrpSpPr/>
            <p:nvPr/>
          </p:nvGrpSpPr>
          <p:grpSpPr>
            <a:xfrm>
              <a:off x="9166351" y="454075"/>
              <a:ext cx="122246" cy="5944460"/>
              <a:chOff x="-239006" y="454075"/>
              <a:chExt cx="122246" cy="5944460"/>
            </a:xfrm>
          </p:grpSpPr>
          <p:cxnSp>
            <p:nvCxnSpPr>
              <p:cNvPr id="549" name="Google Shape;549;p31"/>
              <p:cNvCxnSpPr/>
              <p:nvPr/>
            </p:nvCxnSpPr>
            <p:spPr>
              <a:xfrm>
                <a:off x="-177883" y="392952"/>
                <a:ext cx="0" cy="122246"/>
              </a:xfrm>
              <a:prstGeom prst="straightConnector1">
                <a:avLst/>
              </a:prstGeom>
              <a:noFill/>
              <a:ln cap="flat" cmpd="sng" w="9525">
                <a:solidFill>
                  <a:schemeClr val="dk1"/>
                </a:solidFill>
                <a:prstDash val="dot"/>
                <a:round/>
                <a:headEnd len="sm" w="sm" type="none"/>
                <a:tailEnd len="sm" w="sm" type="none"/>
              </a:ln>
            </p:spPr>
          </p:cxnSp>
          <p:grpSp>
            <p:nvGrpSpPr>
              <p:cNvPr id="550" name="Google Shape;550;p31"/>
              <p:cNvGrpSpPr/>
              <p:nvPr/>
            </p:nvGrpSpPr>
            <p:grpSpPr>
              <a:xfrm rot="5400000">
                <a:off x="-254074" y="5940586"/>
                <a:ext cx="152380" cy="122246"/>
                <a:chOff x="7983367" y="6582512"/>
                <a:chExt cx="152380" cy="487029"/>
              </a:xfrm>
            </p:grpSpPr>
            <p:cxnSp>
              <p:nvCxnSpPr>
                <p:cNvPr id="551" name="Google Shape;551;p31"/>
                <p:cNvCxnSpPr/>
                <p:nvPr/>
              </p:nvCxnSpPr>
              <p:spPr>
                <a:xfrm>
                  <a:off x="813574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52" name="Google Shape;552;p31"/>
                <p:cNvCxnSpPr/>
                <p:nvPr/>
              </p:nvCxnSpPr>
              <p:spPr>
                <a:xfrm>
                  <a:off x="798336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53" name="Google Shape;553;p31"/>
              <p:cNvGrpSpPr/>
              <p:nvPr/>
            </p:nvGrpSpPr>
            <p:grpSpPr>
              <a:xfrm rot="5400000">
                <a:off x="-254074" y="5450108"/>
                <a:ext cx="152380" cy="122246"/>
                <a:chOff x="7966531" y="6582512"/>
                <a:chExt cx="152380" cy="487029"/>
              </a:xfrm>
            </p:grpSpPr>
            <p:cxnSp>
              <p:nvCxnSpPr>
                <p:cNvPr id="554" name="Google Shape;554;p31"/>
                <p:cNvCxnSpPr/>
                <p:nvPr/>
              </p:nvCxnSpPr>
              <p:spPr>
                <a:xfrm>
                  <a:off x="8118912"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55" name="Google Shape;555;p31"/>
                <p:cNvCxnSpPr/>
                <p:nvPr/>
              </p:nvCxnSpPr>
              <p:spPr>
                <a:xfrm>
                  <a:off x="7966531"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56" name="Google Shape;556;p31"/>
              <p:cNvGrpSpPr/>
              <p:nvPr/>
            </p:nvGrpSpPr>
            <p:grpSpPr>
              <a:xfrm rot="5400000">
                <a:off x="-254074" y="4992964"/>
                <a:ext cx="152381" cy="122246"/>
                <a:chOff x="7983029" y="6582512"/>
                <a:chExt cx="152381" cy="487029"/>
              </a:xfrm>
            </p:grpSpPr>
            <p:cxnSp>
              <p:nvCxnSpPr>
                <p:cNvPr id="557" name="Google Shape;557;p31"/>
                <p:cNvCxnSpPr/>
                <p:nvPr/>
              </p:nvCxnSpPr>
              <p:spPr>
                <a:xfrm>
                  <a:off x="813541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58" name="Google Shape;558;p31"/>
                <p:cNvCxnSpPr/>
                <p:nvPr/>
              </p:nvCxnSpPr>
              <p:spPr>
                <a:xfrm>
                  <a:off x="798302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59" name="Google Shape;559;p31"/>
              <p:cNvGrpSpPr/>
              <p:nvPr/>
            </p:nvGrpSpPr>
            <p:grpSpPr>
              <a:xfrm rot="5400000">
                <a:off x="-254074" y="4519947"/>
                <a:ext cx="152381" cy="122246"/>
                <a:chOff x="7983654" y="6582512"/>
                <a:chExt cx="152381" cy="487029"/>
              </a:xfrm>
            </p:grpSpPr>
            <p:cxnSp>
              <p:nvCxnSpPr>
                <p:cNvPr id="560" name="Google Shape;560;p31"/>
                <p:cNvCxnSpPr/>
                <p:nvPr/>
              </p:nvCxnSpPr>
              <p:spPr>
                <a:xfrm>
                  <a:off x="813603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61" name="Google Shape;561;p31"/>
                <p:cNvCxnSpPr/>
                <p:nvPr/>
              </p:nvCxnSpPr>
              <p:spPr>
                <a:xfrm>
                  <a:off x="798365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62" name="Google Shape;562;p31"/>
              <p:cNvGrpSpPr/>
              <p:nvPr/>
            </p:nvGrpSpPr>
            <p:grpSpPr>
              <a:xfrm rot="5400000">
                <a:off x="-254074" y="4045343"/>
                <a:ext cx="152380" cy="122246"/>
                <a:chOff x="7982692" y="6582512"/>
                <a:chExt cx="152380" cy="487029"/>
              </a:xfrm>
            </p:grpSpPr>
            <p:cxnSp>
              <p:nvCxnSpPr>
                <p:cNvPr id="563" name="Google Shape;563;p31"/>
                <p:cNvCxnSpPr/>
                <p:nvPr/>
              </p:nvCxnSpPr>
              <p:spPr>
                <a:xfrm>
                  <a:off x="813507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64" name="Google Shape;564;p31"/>
                <p:cNvCxnSpPr/>
                <p:nvPr/>
              </p:nvCxnSpPr>
              <p:spPr>
                <a:xfrm>
                  <a:off x="798269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65" name="Google Shape;565;p31"/>
              <p:cNvGrpSpPr/>
              <p:nvPr/>
            </p:nvGrpSpPr>
            <p:grpSpPr>
              <a:xfrm rot="5400000">
                <a:off x="-254074" y="3572326"/>
                <a:ext cx="152380" cy="122246"/>
                <a:chOff x="7983317" y="6582512"/>
                <a:chExt cx="152380" cy="487029"/>
              </a:xfrm>
            </p:grpSpPr>
            <p:cxnSp>
              <p:nvCxnSpPr>
                <p:cNvPr id="566" name="Google Shape;566;p31"/>
                <p:cNvCxnSpPr/>
                <p:nvPr/>
              </p:nvCxnSpPr>
              <p:spPr>
                <a:xfrm>
                  <a:off x="8135698"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67" name="Google Shape;567;p31"/>
                <p:cNvCxnSpPr/>
                <p:nvPr/>
              </p:nvCxnSpPr>
              <p:spPr>
                <a:xfrm>
                  <a:off x="7983317"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68" name="Google Shape;568;p31"/>
              <p:cNvGrpSpPr/>
              <p:nvPr/>
            </p:nvGrpSpPr>
            <p:grpSpPr>
              <a:xfrm rot="5400000">
                <a:off x="-254074" y="3099309"/>
                <a:ext cx="152380" cy="122246"/>
                <a:chOff x="7983942" y="6582512"/>
                <a:chExt cx="152380" cy="487029"/>
              </a:xfrm>
            </p:grpSpPr>
            <p:cxnSp>
              <p:nvCxnSpPr>
                <p:cNvPr id="569" name="Google Shape;569;p31"/>
                <p:cNvCxnSpPr/>
                <p:nvPr/>
              </p:nvCxnSpPr>
              <p:spPr>
                <a:xfrm>
                  <a:off x="81363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70" name="Google Shape;570;p31"/>
                <p:cNvCxnSpPr/>
                <p:nvPr/>
              </p:nvCxnSpPr>
              <p:spPr>
                <a:xfrm>
                  <a:off x="79839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71" name="Google Shape;571;p31"/>
              <p:cNvGrpSpPr/>
              <p:nvPr/>
            </p:nvGrpSpPr>
            <p:grpSpPr>
              <a:xfrm rot="5400000">
                <a:off x="-254074" y="2624704"/>
                <a:ext cx="152381" cy="122246"/>
                <a:chOff x="7982979" y="6582512"/>
                <a:chExt cx="152381" cy="487029"/>
              </a:xfrm>
            </p:grpSpPr>
            <p:cxnSp>
              <p:nvCxnSpPr>
                <p:cNvPr id="572" name="Google Shape;572;p31"/>
                <p:cNvCxnSpPr/>
                <p:nvPr/>
              </p:nvCxnSpPr>
              <p:spPr>
                <a:xfrm>
                  <a:off x="8135360"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73" name="Google Shape;573;p31"/>
                <p:cNvCxnSpPr/>
                <p:nvPr/>
              </p:nvCxnSpPr>
              <p:spPr>
                <a:xfrm>
                  <a:off x="7982979"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74" name="Google Shape;574;p31"/>
              <p:cNvGrpSpPr/>
              <p:nvPr/>
            </p:nvGrpSpPr>
            <p:grpSpPr>
              <a:xfrm rot="5400000">
                <a:off x="-254074" y="2151687"/>
                <a:ext cx="152381" cy="122246"/>
                <a:chOff x="7983604" y="6582512"/>
                <a:chExt cx="152381" cy="487029"/>
              </a:xfrm>
            </p:grpSpPr>
            <p:cxnSp>
              <p:nvCxnSpPr>
                <p:cNvPr id="575" name="Google Shape;575;p31"/>
                <p:cNvCxnSpPr/>
                <p:nvPr/>
              </p:nvCxnSpPr>
              <p:spPr>
                <a:xfrm>
                  <a:off x="8135985"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76" name="Google Shape;576;p31"/>
                <p:cNvCxnSpPr/>
                <p:nvPr/>
              </p:nvCxnSpPr>
              <p:spPr>
                <a:xfrm>
                  <a:off x="7983604"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77" name="Google Shape;577;p31"/>
              <p:cNvGrpSpPr/>
              <p:nvPr/>
            </p:nvGrpSpPr>
            <p:grpSpPr>
              <a:xfrm rot="5400000">
                <a:off x="-254074" y="1677083"/>
                <a:ext cx="152380" cy="122246"/>
                <a:chOff x="7982642" y="6582512"/>
                <a:chExt cx="152380" cy="487029"/>
              </a:xfrm>
            </p:grpSpPr>
            <p:cxnSp>
              <p:nvCxnSpPr>
                <p:cNvPr id="578" name="Google Shape;578;p31"/>
                <p:cNvCxnSpPr/>
                <p:nvPr/>
              </p:nvCxnSpPr>
              <p:spPr>
                <a:xfrm>
                  <a:off x="8135023"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79" name="Google Shape;579;p31"/>
                <p:cNvCxnSpPr/>
                <p:nvPr/>
              </p:nvCxnSpPr>
              <p:spPr>
                <a:xfrm>
                  <a:off x="7982642" y="6582512"/>
                  <a:ext cx="0" cy="487029"/>
                </a:xfrm>
                <a:prstGeom prst="straightConnector1">
                  <a:avLst/>
                </a:prstGeom>
                <a:noFill/>
                <a:ln cap="flat" cmpd="sng" w="9525">
                  <a:solidFill>
                    <a:schemeClr val="dk1"/>
                  </a:solidFill>
                  <a:prstDash val="dot"/>
                  <a:round/>
                  <a:headEnd len="sm" w="sm" type="none"/>
                  <a:tailEnd len="sm" w="sm" type="none"/>
                </a:ln>
              </p:spPr>
            </p:cxnSp>
          </p:grpSp>
          <p:grpSp>
            <p:nvGrpSpPr>
              <p:cNvPr id="580" name="Google Shape;580;p31"/>
              <p:cNvGrpSpPr/>
              <p:nvPr/>
            </p:nvGrpSpPr>
            <p:grpSpPr>
              <a:xfrm rot="5400000">
                <a:off x="-254074" y="997716"/>
                <a:ext cx="152381" cy="122246"/>
                <a:chOff x="7983866" y="6582512"/>
                <a:chExt cx="152381" cy="487029"/>
              </a:xfrm>
            </p:grpSpPr>
            <p:cxnSp>
              <p:nvCxnSpPr>
                <p:cNvPr id="581" name="Google Shape;581;p31"/>
                <p:cNvCxnSpPr/>
                <p:nvPr/>
              </p:nvCxnSpPr>
              <p:spPr>
                <a:xfrm>
                  <a:off x="8136247" y="6582512"/>
                  <a:ext cx="0" cy="487029"/>
                </a:xfrm>
                <a:prstGeom prst="straightConnector1">
                  <a:avLst/>
                </a:prstGeom>
                <a:noFill/>
                <a:ln cap="flat" cmpd="sng" w="9525">
                  <a:solidFill>
                    <a:schemeClr val="dk1"/>
                  </a:solidFill>
                  <a:prstDash val="dot"/>
                  <a:round/>
                  <a:headEnd len="sm" w="sm" type="none"/>
                  <a:tailEnd len="sm" w="sm" type="none"/>
                </a:ln>
              </p:spPr>
            </p:cxnSp>
            <p:cxnSp>
              <p:nvCxnSpPr>
                <p:cNvPr id="582" name="Google Shape;582;p31"/>
                <p:cNvCxnSpPr/>
                <p:nvPr/>
              </p:nvCxnSpPr>
              <p:spPr>
                <a:xfrm>
                  <a:off x="7983866" y="6582512"/>
                  <a:ext cx="0" cy="487029"/>
                </a:xfrm>
                <a:prstGeom prst="straightConnector1">
                  <a:avLst/>
                </a:prstGeom>
                <a:noFill/>
                <a:ln cap="flat" cmpd="sng" w="9525">
                  <a:solidFill>
                    <a:schemeClr val="dk1"/>
                  </a:solidFill>
                  <a:prstDash val="dot"/>
                  <a:round/>
                  <a:headEnd len="sm" w="sm" type="none"/>
                  <a:tailEnd len="sm" w="sm" type="none"/>
                </a:ln>
              </p:spPr>
            </p:cxnSp>
          </p:grpSp>
          <p:cxnSp>
            <p:nvCxnSpPr>
              <p:cNvPr id="583" name="Google Shape;583;p31"/>
              <p:cNvCxnSpPr/>
              <p:nvPr/>
            </p:nvCxnSpPr>
            <p:spPr>
              <a:xfrm>
                <a:off x="-177883" y="6337412"/>
                <a:ext cx="0" cy="122246"/>
              </a:xfrm>
              <a:prstGeom prst="straightConnector1">
                <a:avLst/>
              </a:prstGeom>
              <a:noFill/>
              <a:ln cap="flat" cmpd="sng" w="9525">
                <a:solidFill>
                  <a:schemeClr val="dk1"/>
                </a:solidFill>
                <a:prstDash val="dot"/>
                <a:round/>
                <a:headEnd len="sm" w="sm" type="none"/>
                <a:tailEnd len="sm" w="sm" type="none"/>
              </a:ln>
            </p:spPr>
          </p:cxnSp>
        </p:grpSp>
        <p:grpSp>
          <p:nvGrpSpPr>
            <p:cNvPr id="584" name="Google Shape;584;p31"/>
            <p:cNvGrpSpPr/>
            <p:nvPr/>
          </p:nvGrpSpPr>
          <p:grpSpPr>
            <a:xfrm>
              <a:off x="458318" y="-141165"/>
              <a:ext cx="8225401" cy="122223"/>
              <a:chOff x="458318" y="6582508"/>
              <a:chExt cx="8225401" cy="486937"/>
            </a:xfrm>
          </p:grpSpPr>
          <p:cxnSp>
            <p:nvCxnSpPr>
              <p:cNvPr id="585" name="Google Shape;585;p31"/>
              <p:cNvCxnSpPr/>
              <p:nvPr/>
            </p:nvCxnSpPr>
            <p:spPr>
              <a:xfrm>
                <a:off x="45831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586" name="Google Shape;586;p31"/>
              <p:cNvCxnSpPr/>
              <p:nvPr/>
            </p:nvCxnSpPr>
            <p:spPr>
              <a:xfrm>
                <a:off x="8683719" y="6582508"/>
                <a:ext cx="0" cy="486937"/>
              </a:xfrm>
              <a:prstGeom prst="straightConnector1">
                <a:avLst/>
              </a:prstGeom>
              <a:noFill/>
              <a:ln cap="flat" cmpd="sng" w="9525">
                <a:solidFill>
                  <a:schemeClr val="dk1"/>
                </a:solidFill>
                <a:prstDash val="dot"/>
                <a:round/>
                <a:headEnd len="sm" w="sm" type="none"/>
                <a:tailEnd len="sm" w="sm" type="none"/>
              </a:ln>
            </p:spPr>
          </p:cxnSp>
          <p:grpSp>
            <p:nvGrpSpPr>
              <p:cNvPr id="587" name="Google Shape;587;p31"/>
              <p:cNvGrpSpPr/>
              <p:nvPr/>
            </p:nvGrpSpPr>
            <p:grpSpPr>
              <a:xfrm>
                <a:off x="7969295" y="6582508"/>
                <a:ext cx="152409" cy="486937"/>
                <a:chOff x="7966552" y="6582508"/>
                <a:chExt cx="152409" cy="486937"/>
              </a:xfrm>
            </p:grpSpPr>
            <p:cxnSp>
              <p:nvCxnSpPr>
                <p:cNvPr id="588" name="Google Shape;588;p31"/>
                <p:cNvCxnSpPr/>
                <p:nvPr/>
              </p:nvCxnSpPr>
              <p:spPr>
                <a:xfrm>
                  <a:off x="8118962"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589" name="Google Shape;589;p31"/>
                <p:cNvCxnSpPr/>
                <p:nvPr/>
              </p:nvCxnSpPr>
              <p:spPr>
                <a:xfrm>
                  <a:off x="7966552"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90" name="Google Shape;590;p31"/>
              <p:cNvGrpSpPr/>
              <p:nvPr/>
            </p:nvGrpSpPr>
            <p:grpSpPr>
              <a:xfrm>
                <a:off x="7288211" y="6582508"/>
                <a:ext cx="134946" cy="486937"/>
                <a:chOff x="7983725" y="6582508"/>
                <a:chExt cx="134946" cy="486937"/>
              </a:xfrm>
            </p:grpSpPr>
            <p:cxnSp>
              <p:nvCxnSpPr>
                <p:cNvPr id="591" name="Google Shape;591;p31"/>
                <p:cNvCxnSpPr/>
                <p:nvPr/>
              </p:nvCxnSpPr>
              <p:spPr>
                <a:xfrm>
                  <a:off x="8118671"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592" name="Google Shape;592;p31"/>
                <p:cNvCxnSpPr/>
                <p:nvPr/>
              </p:nvCxnSpPr>
              <p:spPr>
                <a:xfrm>
                  <a:off x="7983725"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93" name="Google Shape;593;p31"/>
              <p:cNvGrpSpPr/>
              <p:nvPr/>
            </p:nvGrpSpPr>
            <p:grpSpPr>
              <a:xfrm>
                <a:off x="6589663" y="6582508"/>
                <a:ext cx="152409" cy="486937"/>
                <a:chOff x="7983434" y="6582508"/>
                <a:chExt cx="152409" cy="486937"/>
              </a:xfrm>
            </p:grpSpPr>
            <p:cxnSp>
              <p:nvCxnSpPr>
                <p:cNvPr id="594" name="Google Shape;594;p31"/>
                <p:cNvCxnSpPr/>
                <p:nvPr/>
              </p:nvCxnSpPr>
              <p:spPr>
                <a:xfrm>
                  <a:off x="813584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595" name="Google Shape;595;p31"/>
                <p:cNvCxnSpPr/>
                <p:nvPr/>
              </p:nvCxnSpPr>
              <p:spPr>
                <a:xfrm>
                  <a:off x="798343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96" name="Google Shape;596;p31"/>
              <p:cNvGrpSpPr/>
              <p:nvPr/>
            </p:nvGrpSpPr>
            <p:grpSpPr>
              <a:xfrm>
                <a:off x="5891116" y="6582508"/>
                <a:ext cx="152410" cy="486937"/>
                <a:chOff x="7983144" y="6582508"/>
                <a:chExt cx="152410" cy="486937"/>
              </a:xfrm>
            </p:grpSpPr>
            <p:cxnSp>
              <p:nvCxnSpPr>
                <p:cNvPr id="597" name="Google Shape;597;p31"/>
                <p:cNvCxnSpPr/>
                <p:nvPr/>
              </p:nvCxnSpPr>
              <p:spPr>
                <a:xfrm>
                  <a:off x="8135554"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598" name="Google Shape;598;p31"/>
                <p:cNvCxnSpPr/>
                <p:nvPr/>
              </p:nvCxnSpPr>
              <p:spPr>
                <a:xfrm>
                  <a:off x="7983144"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599" name="Google Shape;599;p31"/>
              <p:cNvGrpSpPr/>
              <p:nvPr/>
            </p:nvGrpSpPr>
            <p:grpSpPr>
              <a:xfrm>
                <a:off x="5192568" y="6582508"/>
                <a:ext cx="152410" cy="486937"/>
                <a:chOff x="7982853" y="6582508"/>
                <a:chExt cx="152410" cy="486937"/>
              </a:xfrm>
            </p:grpSpPr>
            <p:cxnSp>
              <p:nvCxnSpPr>
                <p:cNvPr id="600" name="Google Shape;600;p31"/>
                <p:cNvCxnSpPr/>
                <p:nvPr/>
              </p:nvCxnSpPr>
              <p:spPr>
                <a:xfrm>
                  <a:off x="8135263"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601" name="Google Shape;601;p31"/>
                <p:cNvCxnSpPr/>
                <p:nvPr/>
              </p:nvCxnSpPr>
              <p:spPr>
                <a:xfrm>
                  <a:off x="7982853"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602" name="Google Shape;602;p31"/>
              <p:cNvGrpSpPr/>
              <p:nvPr/>
            </p:nvGrpSpPr>
            <p:grpSpPr>
              <a:xfrm>
                <a:off x="4495607" y="6582508"/>
                <a:ext cx="146060" cy="486937"/>
                <a:chOff x="7984149" y="6582508"/>
                <a:chExt cx="146060" cy="486937"/>
              </a:xfrm>
            </p:grpSpPr>
            <p:cxnSp>
              <p:nvCxnSpPr>
                <p:cNvPr id="603" name="Google Shape;603;p31"/>
                <p:cNvCxnSpPr/>
                <p:nvPr/>
              </p:nvCxnSpPr>
              <p:spPr>
                <a:xfrm>
                  <a:off x="8130209"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604" name="Google Shape;604;p31"/>
                <p:cNvCxnSpPr/>
                <p:nvPr/>
              </p:nvCxnSpPr>
              <p:spPr>
                <a:xfrm>
                  <a:off x="79841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605" name="Google Shape;605;p31"/>
              <p:cNvGrpSpPr/>
              <p:nvPr/>
            </p:nvGrpSpPr>
            <p:grpSpPr>
              <a:xfrm>
                <a:off x="3797059" y="6582508"/>
                <a:ext cx="152410" cy="486937"/>
                <a:chOff x="7983858" y="6582508"/>
                <a:chExt cx="152410" cy="486937"/>
              </a:xfrm>
            </p:grpSpPr>
            <p:cxnSp>
              <p:nvCxnSpPr>
                <p:cNvPr id="606" name="Google Shape;606;p31"/>
                <p:cNvCxnSpPr/>
                <p:nvPr/>
              </p:nvCxnSpPr>
              <p:spPr>
                <a:xfrm>
                  <a:off x="81362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607" name="Google Shape;607;p31"/>
                <p:cNvCxnSpPr/>
                <p:nvPr/>
              </p:nvCxnSpPr>
              <p:spPr>
                <a:xfrm>
                  <a:off x="7983858"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608" name="Google Shape;608;p31"/>
              <p:cNvGrpSpPr/>
              <p:nvPr/>
            </p:nvGrpSpPr>
            <p:grpSpPr>
              <a:xfrm>
                <a:off x="3098511" y="6582508"/>
                <a:ext cx="152410" cy="486937"/>
                <a:chOff x="7983567" y="6582508"/>
                <a:chExt cx="152410" cy="486937"/>
              </a:xfrm>
            </p:grpSpPr>
            <p:cxnSp>
              <p:nvCxnSpPr>
                <p:cNvPr id="609" name="Google Shape;609;p31"/>
                <p:cNvCxnSpPr/>
                <p:nvPr/>
              </p:nvCxnSpPr>
              <p:spPr>
                <a:xfrm>
                  <a:off x="8135977"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610" name="Google Shape;610;p31"/>
                <p:cNvCxnSpPr/>
                <p:nvPr/>
              </p:nvCxnSpPr>
              <p:spPr>
                <a:xfrm>
                  <a:off x="7983567"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611" name="Google Shape;611;p31"/>
              <p:cNvGrpSpPr/>
              <p:nvPr/>
            </p:nvGrpSpPr>
            <p:grpSpPr>
              <a:xfrm>
                <a:off x="2399963" y="6582508"/>
                <a:ext cx="152410" cy="486937"/>
                <a:chOff x="7983276" y="6582508"/>
                <a:chExt cx="152410" cy="486937"/>
              </a:xfrm>
            </p:grpSpPr>
            <p:cxnSp>
              <p:nvCxnSpPr>
                <p:cNvPr id="612" name="Google Shape;612;p31"/>
                <p:cNvCxnSpPr/>
                <p:nvPr/>
              </p:nvCxnSpPr>
              <p:spPr>
                <a:xfrm>
                  <a:off x="8135686"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613" name="Google Shape;613;p31"/>
                <p:cNvCxnSpPr/>
                <p:nvPr/>
              </p:nvCxnSpPr>
              <p:spPr>
                <a:xfrm>
                  <a:off x="7983276"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614" name="Google Shape;614;p31"/>
              <p:cNvGrpSpPr/>
              <p:nvPr/>
            </p:nvGrpSpPr>
            <p:grpSpPr>
              <a:xfrm>
                <a:off x="1718879" y="6582508"/>
                <a:ext cx="134946" cy="486937"/>
                <a:chOff x="8000449" y="6582508"/>
                <a:chExt cx="134946" cy="486937"/>
              </a:xfrm>
            </p:grpSpPr>
            <p:cxnSp>
              <p:nvCxnSpPr>
                <p:cNvPr id="615" name="Google Shape;615;p31"/>
                <p:cNvCxnSpPr/>
                <p:nvPr/>
              </p:nvCxnSpPr>
              <p:spPr>
                <a:xfrm>
                  <a:off x="8135395"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616" name="Google Shape;616;p31"/>
                <p:cNvCxnSpPr/>
                <p:nvPr/>
              </p:nvCxnSpPr>
              <p:spPr>
                <a:xfrm>
                  <a:off x="8000449" y="6582508"/>
                  <a:ext cx="0" cy="486937"/>
                </a:xfrm>
                <a:prstGeom prst="straightConnector1">
                  <a:avLst/>
                </a:prstGeom>
                <a:noFill/>
                <a:ln cap="flat" cmpd="sng" w="9525">
                  <a:solidFill>
                    <a:schemeClr val="dk1"/>
                  </a:solidFill>
                  <a:prstDash val="dot"/>
                  <a:round/>
                  <a:headEnd len="sm" w="sm" type="none"/>
                  <a:tailEnd len="sm" w="sm" type="none"/>
                </a:ln>
              </p:spPr>
            </p:cxnSp>
          </p:grpSp>
          <p:grpSp>
            <p:nvGrpSpPr>
              <p:cNvPr id="617" name="Google Shape;617;p31"/>
              <p:cNvGrpSpPr/>
              <p:nvPr/>
            </p:nvGrpSpPr>
            <p:grpSpPr>
              <a:xfrm>
                <a:off x="1020330" y="6582508"/>
                <a:ext cx="152410" cy="486937"/>
                <a:chOff x="8000158" y="6582508"/>
                <a:chExt cx="152410" cy="486937"/>
              </a:xfrm>
            </p:grpSpPr>
            <p:cxnSp>
              <p:nvCxnSpPr>
                <p:cNvPr id="618" name="Google Shape;618;p31"/>
                <p:cNvCxnSpPr/>
                <p:nvPr/>
              </p:nvCxnSpPr>
              <p:spPr>
                <a:xfrm>
                  <a:off x="8152568" y="6582508"/>
                  <a:ext cx="0" cy="486937"/>
                </a:xfrm>
                <a:prstGeom prst="straightConnector1">
                  <a:avLst/>
                </a:prstGeom>
                <a:noFill/>
                <a:ln cap="flat" cmpd="sng" w="9525">
                  <a:solidFill>
                    <a:schemeClr val="dk1"/>
                  </a:solidFill>
                  <a:prstDash val="dot"/>
                  <a:round/>
                  <a:headEnd len="sm" w="sm" type="none"/>
                  <a:tailEnd len="sm" w="sm" type="none"/>
                </a:ln>
              </p:spPr>
            </p:cxnSp>
            <p:cxnSp>
              <p:nvCxnSpPr>
                <p:cNvPr id="619" name="Google Shape;619;p31"/>
                <p:cNvCxnSpPr/>
                <p:nvPr/>
              </p:nvCxnSpPr>
              <p:spPr>
                <a:xfrm>
                  <a:off x="8000158" y="6582508"/>
                  <a:ext cx="0" cy="486937"/>
                </a:xfrm>
                <a:prstGeom prst="straightConnector1">
                  <a:avLst/>
                </a:prstGeom>
                <a:noFill/>
                <a:ln cap="flat" cmpd="sng" w="9525">
                  <a:solidFill>
                    <a:schemeClr val="dk1"/>
                  </a:solidFill>
                  <a:prstDash val="dot"/>
                  <a:round/>
                  <a:headEnd len="sm" w="sm" type="none"/>
                  <a:tailEnd len="sm" w="sm" type="none"/>
                </a:ln>
              </p:spPr>
            </p:cxnSp>
          </p:grpSp>
        </p:grpSp>
      </p:grpSp>
      <p:sp>
        <p:nvSpPr>
          <p:cNvPr id="620" name="Google Shape;620;p31"/>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21" name="Google Shape;621;p31"/>
          <p:cNvSpPr txBox="1"/>
          <p:nvPr>
            <p:ph idx="1" type="body"/>
          </p:nvPr>
        </p:nvSpPr>
        <p:spPr>
          <a:xfrm>
            <a:off x="732372" y="2179321"/>
            <a:ext cx="2437467"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2" name="Google Shape;622;p31"/>
          <p:cNvSpPr txBox="1"/>
          <p:nvPr>
            <p:ph idx="2" type="body"/>
          </p:nvPr>
        </p:nvSpPr>
        <p:spPr>
          <a:xfrm>
            <a:off x="735328" y="1361518"/>
            <a:ext cx="13163552" cy="64382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857"/>
              </a:spcBef>
              <a:spcAft>
                <a:spcPts val="0"/>
              </a:spcAft>
              <a:buClr>
                <a:srgbClr val="00AFBB"/>
              </a:buClr>
              <a:buSzPts val="2100"/>
              <a:buNone/>
              <a:defRPr b="0" sz="2100">
                <a:latin typeface="Calibri"/>
                <a:ea typeface="Calibri"/>
                <a:cs typeface="Calibri"/>
                <a:sym typeface="Calibri"/>
              </a:defRPr>
            </a:lvl1pPr>
            <a:lvl2pPr indent="-228600" lvl="1" marL="914400" algn="l">
              <a:spcBef>
                <a:spcPts val="1714"/>
              </a:spcBef>
              <a:spcAft>
                <a:spcPts val="0"/>
              </a:spcAft>
              <a:buClr>
                <a:schemeClr val="dk2"/>
              </a:buClr>
              <a:buSzPts val="2900"/>
              <a:buNone/>
              <a:defRPr b="1" sz="2900"/>
            </a:lvl2pPr>
            <a:lvl3pPr indent="-228600" lvl="2" marL="1371600" algn="l">
              <a:lnSpc>
                <a:spcPct val="120000"/>
              </a:lnSpc>
              <a:spcBef>
                <a:spcPts val="857"/>
              </a:spcBef>
              <a:spcAft>
                <a:spcPts val="0"/>
              </a:spcAft>
              <a:buClr>
                <a:schemeClr val="dk2"/>
              </a:buClr>
              <a:buSzPts val="2600"/>
              <a:buNone/>
              <a:defRPr b="1" sz="2600"/>
            </a:lvl3pPr>
            <a:lvl4pPr indent="-228600" lvl="3" marL="1828800" algn="l">
              <a:lnSpc>
                <a:spcPct val="110000"/>
              </a:lnSpc>
              <a:spcBef>
                <a:spcPts val="857"/>
              </a:spcBef>
              <a:spcAft>
                <a:spcPts val="0"/>
              </a:spcAft>
              <a:buClr>
                <a:schemeClr val="accent2"/>
              </a:buClr>
              <a:buSzPts val="2300"/>
              <a:buNone/>
              <a:defRPr b="1" sz="2300"/>
            </a:lvl4pPr>
            <a:lvl5pPr indent="-228600" lvl="4" marL="2286000" algn="l">
              <a:lnSpc>
                <a:spcPct val="150000"/>
              </a:lnSpc>
              <a:spcBef>
                <a:spcPts val="0"/>
              </a:spcBef>
              <a:spcAft>
                <a:spcPts val="0"/>
              </a:spcAft>
              <a:buClr>
                <a:schemeClr val="dk2"/>
              </a:buClr>
              <a:buSzPts val="2300"/>
              <a:buNone/>
              <a:defRPr b="1" sz="2300"/>
            </a:lvl5pPr>
            <a:lvl6pPr indent="-228600" lvl="5" marL="2743200" algn="l">
              <a:spcBef>
                <a:spcPts val="460"/>
              </a:spcBef>
              <a:spcAft>
                <a:spcPts val="0"/>
              </a:spcAft>
              <a:buClr>
                <a:schemeClr val="dk1"/>
              </a:buClr>
              <a:buSzPts val="2300"/>
              <a:buNone/>
              <a:defRPr b="1" sz="2300"/>
            </a:lvl6pPr>
            <a:lvl7pPr indent="-228600" lvl="6" marL="3200400" algn="l">
              <a:spcBef>
                <a:spcPts val="460"/>
              </a:spcBef>
              <a:spcAft>
                <a:spcPts val="0"/>
              </a:spcAft>
              <a:buClr>
                <a:schemeClr val="dk1"/>
              </a:buClr>
              <a:buSzPts val="2300"/>
              <a:buNone/>
              <a:defRPr b="1" sz="2300"/>
            </a:lvl7pPr>
            <a:lvl8pPr indent="-228600" lvl="7" marL="3657600" algn="l">
              <a:spcBef>
                <a:spcPts val="460"/>
              </a:spcBef>
              <a:spcAft>
                <a:spcPts val="0"/>
              </a:spcAft>
              <a:buClr>
                <a:schemeClr val="dk1"/>
              </a:buClr>
              <a:buSzPts val="2300"/>
              <a:buNone/>
              <a:defRPr b="1" sz="2300"/>
            </a:lvl8pPr>
            <a:lvl9pPr indent="-228600" lvl="8" marL="4114800" algn="l">
              <a:spcBef>
                <a:spcPts val="460"/>
              </a:spcBef>
              <a:spcAft>
                <a:spcPts val="0"/>
              </a:spcAft>
              <a:buClr>
                <a:schemeClr val="dk1"/>
              </a:buClr>
              <a:buSzPts val="2300"/>
              <a:buNone/>
              <a:defRPr b="1" sz="2300"/>
            </a:lvl9pPr>
          </a:lstStyle>
          <a:p/>
        </p:txBody>
      </p:sp>
      <p:sp>
        <p:nvSpPr>
          <p:cNvPr id="623" name="Google Shape;623;p31"/>
          <p:cNvSpPr txBox="1"/>
          <p:nvPr>
            <p:ph idx="3" type="body"/>
          </p:nvPr>
        </p:nvSpPr>
        <p:spPr>
          <a:xfrm>
            <a:off x="3413681" y="2179321"/>
            <a:ext cx="2437467"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4" name="Google Shape;624;p31"/>
          <p:cNvSpPr txBox="1"/>
          <p:nvPr>
            <p:ph idx="4" type="body"/>
          </p:nvPr>
        </p:nvSpPr>
        <p:spPr>
          <a:xfrm>
            <a:off x="6115382" y="2179321"/>
            <a:ext cx="2437467"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5" name="Google Shape;625;p31"/>
          <p:cNvSpPr txBox="1"/>
          <p:nvPr>
            <p:ph idx="5" type="body"/>
          </p:nvPr>
        </p:nvSpPr>
        <p:spPr>
          <a:xfrm>
            <a:off x="8776297" y="2179321"/>
            <a:ext cx="2437467"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6" name="Google Shape;626;p31"/>
          <p:cNvSpPr txBox="1"/>
          <p:nvPr>
            <p:ph idx="6" type="body"/>
          </p:nvPr>
        </p:nvSpPr>
        <p:spPr>
          <a:xfrm>
            <a:off x="11457604" y="2179321"/>
            <a:ext cx="2437467" cy="5499733"/>
          </a:xfrm>
          <a:prstGeom prst="rect">
            <a:avLst/>
          </a:prstGeom>
          <a:noFill/>
          <a:ln>
            <a:noFill/>
          </a:ln>
        </p:spPr>
        <p:txBody>
          <a:bodyPr anchorCtr="0" anchor="t" bIns="0" lIns="0" spcFirstLastPara="1" rIns="0" wrap="square" tIns="0">
            <a:noAutofit/>
          </a:bodyPr>
          <a:lstStyle>
            <a:lvl1pPr indent="-361950" lvl="0" marL="457200" algn="l">
              <a:lnSpc>
                <a:spcPct val="120000"/>
              </a:lnSpc>
              <a:spcBef>
                <a:spcPts val="857"/>
              </a:spcBef>
              <a:spcAft>
                <a:spcPts val="0"/>
              </a:spcAft>
              <a:buClr>
                <a:srgbClr val="00AFBB"/>
              </a:buClr>
              <a:buSzPts val="2100"/>
              <a:buChar char="​"/>
              <a:defRPr>
                <a:latin typeface="Calibri"/>
                <a:ea typeface="Calibri"/>
                <a:cs typeface="Calibri"/>
                <a:sym typeface="Calibri"/>
              </a:defRPr>
            </a:lvl1pPr>
            <a:lvl2pPr indent="-361950" lvl="1" marL="914400" algn="l">
              <a:spcBef>
                <a:spcPts val="1714"/>
              </a:spcBef>
              <a:spcAft>
                <a:spcPts val="0"/>
              </a:spcAft>
              <a:buClr>
                <a:schemeClr val="dk2"/>
              </a:buClr>
              <a:buSzPts val="2100"/>
              <a:buChar char="​"/>
              <a:defRPr>
                <a:latin typeface="Calibri"/>
                <a:ea typeface="Calibri"/>
                <a:cs typeface="Calibri"/>
                <a:sym typeface="Calibri"/>
              </a:defRPr>
            </a:lvl2pPr>
            <a:lvl3pPr indent="-330200" lvl="2" marL="1371600" algn="l">
              <a:lnSpc>
                <a:spcPct val="120000"/>
              </a:lnSpc>
              <a:spcBef>
                <a:spcPts val="857"/>
              </a:spcBef>
              <a:spcAft>
                <a:spcPts val="0"/>
              </a:spcAft>
              <a:buClr>
                <a:schemeClr val="dk2"/>
              </a:buClr>
              <a:buSzPts val="1600"/>
              <a:buChar char="​"/>
              <a:defRPr>
                <a:latin typeface="Calibri"/>
                <a:ea typeface="Calibri"/>
                <a:cs typeface="Calibri"/>
                <a:sym typeface="Calibri"/>
              </a:defRPr>
            </a:lvl3pPr>
            <a:lvl4pPr indent="-330200" lvl="3" marL="1828800" algn="l">
              <a:lnSpc>
                <a:spcPct val="110000"/>
              </a:lnSpc>
              <a:spcBef>
                <a:spcPts val="857"/>
              </a:spcBef>
              <a:spcAft>
                <a:spcPts val="0"/>
              </a:spcAft>
              <a:buClr>
                <a:schemeClr val="accent2"/>
              </a:buClr>
              <a:buSzPts val="1600"/>
              <a:buChar char="​"/>
              <a:defRPr>
                <a:latin typeface="Calibri"/>
                <a:ea typeface="Calibri"/>
                <a:cs typeface="Calibri"/>
                <a:sym typeface="Calibri"/>
              </a:defRPr>
            </a:lvl4pPr>
            <a:lvl5pPr indent="-292100" lvl="4" marL="2286000" algn="l">
              <a:lnSpc>
                <a:spcPct val="150000"/>
              </a:lnSpc>
              <a:spcBef>
                <a:spcPts val="0"/>
              </a:spcBef>
              <a:spcAft>
                <a:spcPts val="0"/>
              </a:spcAft>
              <a:buClr>
                <a:schemeClr val="dk2"/>
              </a:buClr>
              <a:buSzPts val="1000"/>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7" name="Google Shape;627;p31"/>
          <p:cNvSpPr txBox="1"/>
          <p:nvPr>
            <p:ph idx="7" type="body"/>
          </p:nvPr>
        </p:nvSpPr>
        <p:spPr>
          <a:xfrm>
            <a:off x="734061" y="7679054"/>
            <a:ext cx="8701613" cy="550546"/>
          </a:xfrm>
          <a:prstGeom prst="rect">
            <a:avLst/>
          </a:prstGeom>
          <a:noFill/>
          <a:ln>
            <a:noFill/>
          </a:ln>
        </p:spPr>
        <p:txBody>
          <a:bodyPr anchorCtr="0" anchor="ctr" bIns="0" lIns="0" spcFirstLastPara="1" rIns="0" wrap="square" tIns="0">
            <a:noAutofit/>
          </a:bodyPr>
          <a:lstStyle>
            <a:lvl1pPr indent="-298450" lvl="0" marL="457200" algn="l">
              <a:lnSpc>
                <a:spcPct val="120000"/>
              </a:lnSpc>
              <a:spcBef>
                <a:spcPts val="857"/>
              </a:spcBef>
              <a:spcAft>
                <a:spcPts val="0"/>
              </a:spcAft>
              <a:buClr>
                <a:schemeClr val="lt2"/>
              </a:buClr>
              <a:buSzPts val="1100"/>
              <a:buChar char="​"/>
              <a:defRPr i="0" sz="1100">
                <a:solidFill>
                  <a:schemeClr val="lt2"/>
                </a:solidFill>
                <a:latin typeface="Calibri"/>
                <a:ea typeface="Calibri"/>
                <a:cs typeface="Calibri"/>
                <a:sym typeface="Calibri"/>
              </a:defRPr>
            </a:lvl1pPr>
            <a:lvl2pPr indent="-342900" lvl="1" marL="914400" algn="l">
              <a:spcBef>
                <a:spcPts val="1714"/>
              </a:spcBef>
              <a:spcAft>
                <a:spcPts val="0"/>
              </a:spcAft>
              <a:buClr>
                <a:schemeClr val="dk2"/>
              </a:buClr>
              <a:buSzPts val="1800"/>
              <a:buChar char="​"/>
              <a:defRPr/>
            </a:lvl2pPr>
            <a:lvl3pPr indent="-342900" lvl="2" marL="1371600" algn="l">
              <a:lnSpc>
                <a:spcPct val="120000"/>
              </a:lnSpc>
              <a:spcBef>
                <a:spcPts val="857"/>
              </a:spcBef>
              <a:spcAft>
                <a:spcPts val="0"/>
              </a:spcAft>
              <a:buClr>
                <a:schemeClr val="dk2"/>
              </a:buClr>
              <a:buSzPts val="1800"/>
              <a:buChar char="​"/>
              <a:defRPr/>
            </a:lvl3pPr>
            <a:lvl4pPr indent="-342900" lvl="3" marL="1828800" algn="l">
              <a:lnSpc>
                <a:spcPct val="110000"/>
              </a:lnSpc>
              <a:spcBef>
                <a:spcPts val="857"/>
              </a:spcBef>
              <a:spcAft>
                <a:spcPts val="0"/>
              </a:spcAft>
              <a:buClr>
                <a:schemeClr val="accent2"/>
              </a:buClr>
              <a:buSzPts val="1800"/>
              <a:buChar char="​"/>
              <a:defRPr/>
            </a:lvl4pPr>
            <a:lvl5pPr indent="-342900" lvl="4" marL="2286000" algn="l">
              <a:lnSpc>
                <a:spcPct val="150000"/>
              </a:lnSpc>
              <a:spcBef>
                <a:spcPts val="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blipFill>
          <a:blip r:embed="rId2">
            <a:alphaModFix/>
          </a:blip>
          <a:stretch>
            <a:fillRect/>
          </a:stretch>
        </a:blipFill>
      </p:bgPr>
    </p:bg>
    <p:spTree>
      <p:nvGrpSpPr>
        <p:cNvPr id="628" name="Shape 628"/>
        <p:cNvGrpSpPr/>
        <p:nvPr/>
      </p:nvGrpSpPr>
      <p:grpSpPr>
        <a:xfrm>
          <a:off x="0" y="0"/>
          <a:ext cx="0" cy="0"/>
          <a:chOff x="0" y="0"/>
          <a:chExt cx="0" cy="0"/>
        </a:xfrm>
      </p:grpSpPr>
      <p:cxnSp>
        <p:nvCxnSpPr>
          <p:cNvPr id="629" name="Google Shape;629;p32"/>
          <p:cNvCxnSpPr/>
          <p:nvPr/>
        </p:nvCxnSpPr>
        <p:spPr>
          <a:xfrm>
            <a:off x="731520" y="8248650"/>
            <a:ext cx="0" cy="146686"/>
          </a:xfrm>
          <a:prstGeom prst="straightConnector1">
            <a:avLst/>
          </a:prstGeom>
          <a:noFill/>
          <a:ln cap="flat" cmpd="sng" w="9525">
            <a:solidFill>
              <a:schemeClr val="dk1"/>
            </a:solidFill>
            <a:prstDash val="dot"/>
            <a:round/>
            <a:headEnd len="sm" w="sm" type="none"/>
            <a:tailEnd len="sm" w="sm" type="none"/>
          </a:ln>
        </p:spPr>
      </p:cxnSp>
      <p:cxnSp>
        <p:nvCxnSpPr>
          <p:cNvPr id="630" name="Google Shape;630;p32"/>
          <p:cNvCxnSpPr/>
          <p:nvPr/>
        </p:nvCxnSpPr>
        <p:spPr>
          <a:xfrm>
            <a:off x="13896341" y="8248650"/>
            <a:ext cx="0" cy="146686"/>
          </a:xfrm>
          <a:prstGeom prst="straightConnector1">
            <a:avLst/>
          </a:prstGeom>
          <a:noFill/>
          <a:ln cap="flat" cmpd="sng" w="9525">
            <a:solidFill>
              <a:schemeClr val="dk1"/>
            </a:solidFill>
            <a:prstDash val="dot"/>
            <a:round/>
            <a:headEnd len="sm" w="sm" type="none"/>
            <a:tailEnd len="sm" w="sm" type="none"/>
          </a:ln>
        </p:spPr>
      </p:cxnSp>
      <p:grpSp>
        <p:nvGrpSpPr>
          <p:cNvPr id="631" name="Google Shape;631;p32"/>
          <p:cNvGrpSpPr/>
          <p:nvPr/>
        </p:nvGrpSpPr>
        <p:grpSpPr>
          <a:xfrm>
            <a:off x="12778741" y="8248650"/>
            <a:ext cx="243840" cy="146686"/>
            <a:chOff x="7983415" y="6582508"/>
            <a:chExt cx="152400" cy="486507"/>
          </a:xfrm>
        </p:grpSpPr>
        <p:cxnSp>
          <p:nvCxnSpPr>
            <p:cNvPr id="632" name="Google Shape;632;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33" name="Google Shape;633;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34" name="Google Shape;634;p32"/>
          <p:cNvGrpSpPr/>
          <p:nvPr/>
        </p:nvGrpSpPr>
        <p:grpSpPr>
          <a:xfrm>
            <a:off x="11661141" y="8248650"/>
            <a:ext cx="243840" cy="146686"/>
            <a:chOff x="7983415" y="6582508"/>
            <a:chExt cx="152400" cy="486507"/>
          </a:xfrm>
        </p:grpSpPr>
        <p:cxnSp>
          <p:nvCxnSpPr>
            <p:cNvPr id="635" name="Google Shape;635;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36" name="Google Shape;636;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37" name="Google Shape;637;p32"/>
          <p:cNvGrpSpPr/>
          <p:nvPr/>
        </p:nvGrpSpPr>
        <p:grpSpPr>
          <a:xfrm>
            <a:off x="10543541" y="8248650"/>
            <a:ext cx="243840" cy="146686"/>
            <a:chOff x="7983415" y="6582508"/>
            <a:chExt cx="152400" cy="486507"/>
          </a:xfrm>
        </p:grpSpPr>
        <p:cxnSp>
          <p:nvCxnSpPr>
            <p:cNvPr id="638" name="Google Shape;638;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39" name="Google Shape;639;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40" name="Google Shape;640;p32"/>
          <p:cNvGrpSpPr/>
          <p:nvPr/>
        </p:nvGrpSpPr>
        <p:grpSpPr>
          <a:xfrm>
            <a:off x="9425941" y="8248650"/>
            <a:ext cx="243840" cy="146686"/>
            <a:chOff x="7983415" y="6582508"/>
            <a:chExt cx="152400" cy="486507"/>
          </a:xfrm>
        </p:grpSpPr>
        <p:cxnSp>
          <p:nvCxnSpPr>
            <p:cNvPr id="641" name="Google Shape;641;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42" name="Google Shape;642;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43" name="Google Shape;643;p32"/>
          <p:cNvGrpSpPr/>
          <p:nvPr/>
        </p:nvGrpSpPr>
        <p:grpSpPr>
          <a:xfrm>
            <a:off x="8308341" y="8248650"/>
            <a:ext cx="243840" cy="146686"/>
            <a:chOff x="7983415" y="6582508"/>
            <a:chExt cx="152400" cy="486507"/>
          </a:xfrm>
        </p:grpSpPr>
        <p:cxnSp>
          <p:nvCxnSpPr>
            <p:cNvPr id="644" name="Google Shape;644;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45" name="Google Shape;645;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46" name="Google Shape;646;p32"/>
          <p:cNvGrpSpPr/>
          <p:nvPr/>
        </p:nvGrpSpPr>
        <p:grpSpPr>
          <a:xfrm>
            <a:off x="7190741" y="8248650"/>
            <a:ext cx="243840" cy="146686"/>
            <a:chOff x="7983415" y="6582508"/>
            <a:chExt cx="152400" cy="486507"/>
          </a:xfrm>
        </p:grpSpPr>
        <p:cxnSp>
          <p:nvCxnSpPr>
            <p:cNvPr id="647" name="Google Shape;647;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48" name="Google Shape;648;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49" name="Google Shape;649;p32"/>
          <p:cNvGrpSpPr/>
          <p:nvPr/>
        </p:nvGrpSpPr>
        <p:grpSpPr>
          <a:xfrm>
            <a:off x="6075680" y="8248650"/>
            <a:ext cx="243840" cy="146686"/>
            <a:chOff x="7983415" y="6582508"/>
            <a:chExt cx="152400" cy="486507"/>
          </a:xfrm>
        </p:grpSpPr>
        <p:cxnSp>
          <p:nvCxnSpPr>
            <p:cNvPr id="650" name="Google Shape;650;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51" name="Google Shape;651;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52" name="Google Shape;652;p32"/>
          <p:cNvGrpSpPr/>
          <p:nvPr/>
        </p:nvGrpSpPr>
        <p:grpSpPr>
          <a:xfrm>
            <a:off x="4958080" y="8248650"/>
            <a:ext cx="243840" cy="146686"/>
            <a:chOff x="7983415" y="6582508"/>
            <a:chExt cx="152400" cy="486507"/>
          </a:xfrm>
        </p:grpSpPr>
        <p:cxnSp>
          <p:nvCxnSpPr>
            <p:cNvPr id="653" name="Google Shape;653;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54" name="Google Shape;654;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55" name="Google Shape;655;p32"/>
          <p:cNvGrpSpPr/>
          <p:nvPr/>
        </p:nvGrpSpPr>
        <p:grpSpPr>
          <a:xfrm>
            <a:off x="3840480" y="8248650"/>
            <a:ext cx="243840" cy="146686"/>
            <a:chOff x="7983415" y="6582508"/>
            <a:chExt cx="152400" cy="486507"/>
          </a:xfrm>
        </p:grpSpPr>
        <p:cxnSp>
          <p:nvCxnSpPr>
            <p:cNvPr id="656" name="Google Shape;656;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57" name="Google Shape;657;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58" name="Google Shape;658;p32"/>
          <p:cNvGrpSpPr/>
          <p:nvPr/>
        </p:nvGrpSpPr>
        <p:grpSpPr>
          <a:xfrm>
            <a:off x="2722880" y="8248650"/>
            <a:ext cx="243840" cy="146686"/>
            <a:chOff x="7983415" y="6582508"/>
            <a:chExt cx="152400" cy="486507"/>
          </a:xfrm>
        </p:grpSpPr>
        <p:cxnSp>
          <p:nvCxnSpPr>
            <p:cNvPr id="659" name="Google Shape;659;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60" name="Google Shape;660;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61" name="Google Shape;661;p32"/>
          <p:cNvGrpSpPr/>
          <p:nvPr/>
        </p:nvGrpSpPr>
        <p:grpSpPr>
          <a:xfrm>
            <a:off x="1605280" y="8248650"/>
            <a:ext cx="243840" cy="146686"/>
            <a:chOff x="7983415" y="6582508"/>
            <a:chExt cx="152400" cy="486507"/>
          </a:xfrm>
        </p:grpSpPr>
        <p:cxnSp>
          <p:nvCxnSpPr>
            <p:cNvPr id="662" name="Google Shape;662;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663" name="Google Shape;663;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664" name="Google Shape;664;p32"/>
          <p:cNvCxnSpPr/>
          <p:nvPr/>
        </p:nvCxnSpPr>
        <p:spPr>
          <a:xfrm>
            <a:off x="-14351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665" name="Google Shape;665;p32"/>
          <p:cNvGrpSpPr/>
          <p:nvPr/>
        </p:nvGrpSpPr>
        <p:grpSpPr>
          <a:xfrm rot="5400000">
            <a:off x="-220980" y="7070090"/>
            <a:ext cx="182880" cy="223521"/>
            <a:chOff x="7965952" y="6513007"/>
            <a:chExt cx="152400" cy="556008"/>
          </a:xfrm>
        </p:grpSpPr>
        <p:cxnSp>
          <p:nvCxnSpPr>
            <p:cNvPr id="666" name="Google Shape;666;p32"/>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67" name="Google Shape;667;p32"/>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68" name="Google Shape;668;p32"/>
          <p:cNvGrpSpPr/>
          <p:nvPr/>
        </p:nvGrpSpPr>
        <p:grpSpPr>
          <a:xfrm rot="5400000">
            <a:off x="-220980" y="6500496"/>
            <a:ext cx="182880" cy="223521"/>
            <a:chOff x="7965953" y="6513007"/>
            <a:chExt cx="152400" cy="556008"/>
          </a:xfrm>
        </p:grpSpPr>
        <p:cxnSp>
          <p:nvCxnSpPr>
            <p:cNvPr id="669" name="Google Shape;669;p32"/>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70" name="Google Shape;670;p32"/>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71" name="Google Shape;671;p32"/>
          <p:cNvGrpSpPr/>
          <p:nvPr/>
        </p:nvGrpSpPr>
        <p:grpSpPr>
          <a:xfrm rot="5400000">
            <a:off x="-220980" y="5932806"/>
            <a:ext cx="182880" cy="223521"/>
            <a:chOff x="7965953" y="6513007"/>
            <a:chExt cx="152400" cy="556008"/>
          </a:xfrm>
        </p:grpSpPr>
        <p:cxnSp>
          <p:nvCxnSpPr>
            <p:cNvPr id="672" name="Google Shape;672;p32"/>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73" name="Google Shape;673;p32"/>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74" name="Google Shape;674;p32"/>
          <p:cNvGrpSpPr/>
          <p:nvPr/>
        </p:nvGrpSpPr>
        <p:grpSpPr>
          <a:xfrm rot="5400000">
            <a:off x="-220980" y="5365116"/>
            <a:ext cx="182880" cy="223521"/>
            <a:chOff x="7965953" y="6513007"/>
            <a:chExt cx="152400" cy="556008"/>
          </a:xfrm>
        </p:grpSpPr>
        <p:cxnSp>
          <p:nvCxnSpPr>
            <p:cNvPr id="675" name="Google Shape;675;p32"/>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76" name="Google Shape;676;p32"/>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77" name="Google Shape;677;p32"/>
          <p:cNvGrpSpPr/>
          <p:nvPr/>
        </p:nvGrpSpPr>
        <p:grpSpPr>
          <a:xfrm rot="5400000">
            <a:off x="-220980" y="4795520"/>
            <a:ext cx="182880" cy="223521"/>
            <a:chOff x="7965952" y="6513007"/>
            <a:chExt cx="152400" cy="556008"/>
          </a:xfrm>
        </p:grpSpPr>
        <p:cxnSp>
          <p:nvCxnSpPr>
            <p:cNvPr id="678" name="Google Shape;678;p32"/>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79" name="Google Shape;679;p32"/>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80" name="Google Shape;680;p32"/>
          <p:cNvGrpSpPr/>
          <p:nvPr/>
        </p:nvGrpSpPr>
        <p:grpSpPr>
          <a:xfrm rot="5400000">
            <a:off x="-220980" y="4227830"/>
            <a:ext cx="182880" cy="223521"/>
            <a:chOff x="7965952" y="6513007"/>
            <a:chExt cx="152400" cy="556008"/>
          </a:xfrm>
        </p:grpSpPr>
        <p:cxnSp>
          <p:nvCxnSpPr>
            <p:cNvPr id="681" name="Google Shape;681;p32"/>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82" name="Google Shape;682;p32"/>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83" name="Google Shape;683;p32"/>
          <p:cNvGrpSpPr/>
          <p:nvPr/>
        </p:nvGrpSpPr>
        <p:grpSpPr>
          <a:xfrm rot="5400000">
            <a:off x="-220980" y="3658236"/>
            <a:ext cx="182880" cy="223521"/>
            <a:chOff x="7965953" y="6513007"/>
            <a:chExt cx="152400" cy="556008"/>
          </a:xfrm>
        </p:grpSpPr>
        <p:cxnSp>
          <p:nvCxnSpPr>
            <p:cNvPr id="684" name="Google Shape;684;p32"/>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85" name="Google Shape;685;p32"/>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86" name="Google Shape;686;p32"/>
          <p:cNvGrpSpPr/>
          <p:nvPr/>
        </p:nvGrpSpPr>
        <p:grpSpPr>
          <a:xfrm rot="5400000">
            <a:off x="-220980" y="3090546"/>
            <a:ext cx="182880" cy="223521"/>
            <a:chOff x="7965953" y="6513007"/>
            <a:chExt cx="152400" cy="556008"/>
          </a:xfrm>
        </p:grpSpPr>
        <p:cxnSp>
          <p:nvCxnSpPr>
            <p:cNvPr id="687" name="Google Shape;687;p32"/>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88" name="Google Shape;688;p32"/>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89" name="Google Shape;689;p32"/>
          <p:cNvGrpSpPr/>
          <p:nvPr/>
        </p:nvGrpSpPr>
        <p:grpSpPr>
          <a:xfrm rot="5400000">
            <a:off x="-220980" y="2522856"/>
            <a:ext cx="182880" cy="223521"/>
            <a:chOff x="7965953" y="6513007"/>
            <a:chExt cx="152400" cy="556008"/>
          </a:xfrm>
        </p:grpSpPr>
        <p:cxnSp>
          <p:nvCxnSpPr>
            <p:cNvPr id="690" name="Google Shape;690;p32"/>
            <p:cNvCxnSpPr/>
            <p:nvPr/>
          </p:nvCxnSpPr>
          <p:spPr>
            <a:xfrm>
              <a:off x="8118353"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91" name="Google Shape;691;p32"/>
            <p:cNvCxnSpPr/>
            <p:nvPr/>
          </p:nvCxnSpPr>
          <p:spPr>
            <a:xfrm>
              <a:off x="7965953"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92" name="Google Shape;692;p32"/>
          <p:cNvGrpSpPr/>
          <p:nvPr/>
        </p:nvGrpSpPr>
        <p:grpSpPr>
          <a:xfrm rot="5400000">
            <a:off x="-220980" y="1953260"/>
            <a:ext cx="182880" cy="223521"/>
            <a:chOff x="7965952" y="6513007"/>
            <a:chExt cx="152400" cy="556008"/>
          </a:xfrm>
        </p:grpSpPr>
        <p:cxnSp>
          <p:nvCxnSpPr>
            <p:cNvPr id="693" name="Google Shape;693;p32"/>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94" name="Google Shape;694;p32"/>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695" name="Google Shape;695;p32"/>
          <p:cNvGrpSpPr/>
          <p:nvPr/>
        </p:nvGrpSpPr>
        <p:grpSpPr>
          <a:xfrm rot="5400000">
            <a:off x="-220980" y="1137920"/>
            <a:ext cx="182880" cy="223521"/>
            <a:chOff x="7965952" y="6513007"/>
            <a:chExt cx="152400" cy="556008"/>
          </a:xfrm>
        </p:grpSpPr>
        <p:cxnSp>
          <p:nvCxnSpPr>
            <p:cNvPr id="696" name="Google Shape;696;p32"/>
            <p:cNvCxnSpPr/>
            <p:nvPr/>
          </p:nvCxnSpPr>
          <p:spPr>
            <a:xfrm>
              <a:off x="8118352" y="6513007"/>
              <a:ext cx="0" cy="486503"/>
            </a:xfrm>
            <a:prstGeom prst="straightConnector1">
              <a:avLst/>
            </a:prstGeom>
            <a:noFill/>
            <a:ln cap="flat" cmpd="sng" w="9525">
              <a:solidFill>
                <a:schemeClr val="dk1"/>
              </a:solidFill>
              <a:prstDash val="dot"/>
              <a:round/>
              <a:headEnd len="sm" w="sm" type="none"/>
              <a:tailEnd len="sm" w="sm" type="none"/>
            </a:ln>
          </p:spPr>
        </p:cxnSp>
        <p:cxnSp>
          <p:nvCxnSpPr>
            <p:cNvPr id="697" name="Google Shape;697;p32"/>
            <p:cNvCxnSpPr/>
            <p:nvPr/>
          </p:nvCxnSpPr>
          <p:spPr>
            <a:xfrm>
              <a:off x="7965952"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698" name="Google Shape;698;p32"/>
          <p:cNvCxnSpPr/>
          <p:nvPr/>
        </p:nvCxnSpPr>
        <p:spPr>
          <a:xfrm>
            <a:off x="-14351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699" name="Google Shape;699;p32"/>
          <p:cNvCxnSpPr/>
          <p:nvPr/>
        </p:nvCxnSpPr>
        <p:spPr>
          <a:xfrm>
            <a:off x="14763750" y="447040"/>
            <a:ext cx="0" cy="195581"/>
          </a:xfrm>
          <a:prstGeom prst="straightConnector1">
            <a:avLst/>
          </a:prstGeom>
          <a:noFill/>
          <a:ln cap="flat" cmpd="sng" w="9525">
            <a:solidFill>
              <a:schemeClr val="dk1"/>
            </a:solidFill>
            <a:prstDash val="dot"/>
            <a:round/>
            <a:headEnd len="sm" w="sm" type="none"/>
            <a:tailEnd len="sm" w="sm" type="none"/>
          </a:ln>
        </p:spPr>
      </p:cxnSp>
      <p:grpSp>
        <p:nvGrpSpPr>
          <p:cNvPr id="700" name="Google Shape;700;p32"/>
          <p:cNvGrpSpPr/>
          <p:nvPr/>
        </p:nvGrpSpPr>
        <p:grpSpPr>
          <a:xfrm rot="5400000">
            <a:off x="14672309" y="7105015"/>
            <a:ext cx="182880" cy="195581"/>
            <a:chOff x="7983415" y="6582508"/>
            <a:chExt cx="152400" cy="486507"/>
          </a:xfrm>
        </p:grpSpPr>
        <p:cxnSp>
          <p:nvCxnSpPr>
            <p:cNvPr id="701" name="Google Shape;701;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02" name="Google Shape;702;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03" name="Google Shape;703;p32"/>
          <p:cNvGrpSpPr/>
          <p:nvPr/>
        </p:nvGrpSpPr>
        <p:grpSpPr>
          <a:xfrm rot="5400000">
            <a:off x="14672309" y="6535420"/>
            <a:ext cx="182880" cy="195581"/>
            <a:chOff x="7983415" y="6582508"/>
            <a:chExt cx="152400" cy="486507"/>
          </a:xfrm>
        </p:grpSpPr>
        <p:cxnSp>
          <p:nvCxnSpPr>
            <p:cNvPr id="704" name="Google Shape;704;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05" name="Google Shape;705;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06" name="Google Shape;706;p32"/>
          <p:cNvGrpSpPr/>
          <p:nvPr/>
        </p:nvGrpSpPr>
        <p:grpSpPr>
          <a:xfrm rot="5400000">
            <a:off x="14672309" y="5967730"/>
            <a:ext cx="182880" cy="195581"/>
            <a:chOff x="7983415" y="6582508"/>
            <a:chExt cx="152400" cy="486507"/>
          </a:xfrm>
        </p:grpSpPr>
        <p:cxnSp>
          <p:nvCxnSpPr>
            <p:cNvPr id="707" name="Google Shape;707;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08" name="Google Shape;708;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09" name="Google Shape;709;p32"/>
          <p:cNvGrpSpPr/>
          <p:nvPr/>
        </p:nvGrpSpPr>
        <p:grpSpPr>
          <a:xfrm rot="5400000">
            <a:off x="14672309" y="5400040"/>
            <a:ext cx="182880" cy="195581"/>
            <a:chOff x="7983415" y="6582508"/>
            <a:chExt cx="152400" cy="486507"/>
          </a:xfrm>
        </p:grpSpPr>
        <p:cxnSp>
          <p:nvCxnSpPr>
            <p:cNvPr id="710" name="Google Shape;710;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11" name="Google Shape;711;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12" name="Google Shape;712;p32"/>
          <p:cNvGrpSpPr/>
          <p:nvPr/>
        </p:nvGrpSpPr>
        <p:grpSpPr>
          <a:xfrm rot="5400000">
            <a:off x="14672309" y="4830445"/>
            <a:ext cx="182880" cy="195581"/>
            <a:chOff x="7983415" y="6582508"/>
            <a:chExt cx="152400" cy="486507"/>
          </a:xfrm>
        </p:grpSpPr>
        <p:cxnSp>
          <p:nvCxnSpPr>
            <p:cNvPr id="713" name="Google Shape;713;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14" name="Google Shape;714;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15" name="Google Shape;715;p32"/>
          <p:cNvGrpSpPr/>
          <p:nvPr/>
        </p:nvGrpSpPr>
        <p:grpSpPr>
          <a:xfrm rot="5400000">
            <a:off x="14672309" y="4262755"/>
            <a:ext cx="182880" cy="195581"/>
            <a:chOff x="7983415" y="6582508"/>
            <a:chExt cx="152400" cy="486507"/>
          </a:xfrm>
        </p:grpSpPr>
        <p:cxnSp>
          <p:nvCxnSpPr>
            <p:cNvPr id="716" name="Google Shape;716;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17" name="Google Shape;717;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18" name="Google Shape;718;p32"/>
          <p:cNvGrpSpPr/>
          <p:nvPr/>
        </p:nvGrpSpPr>
        <p:grpSpPr>
          <a:xfrm rot="5400000">
            <a:off x="14672309" y="3693160"/>
            <a:ext cx="182880" cy="195581"/>
            <a:chOff x="7983415" y="6582508"/>
            <a:chExt cx="152400" cy="486507"/>
          </a:xfrm>
        </p:grpSpPr>
        <p:cxnSp>
          <p:nvCxnSpPr>
            <p:cNvPr id="719" name="Google Shape;719;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20" name="Google Shape;720;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21" name="Google Shape;721;p32"/>
          <p:cNvGrpSpPr/>
          <p:nvPr/>
        </p:nvGrpSpPr>
        <p:grpSpPr>
          <a:xfrm rot="5400000">
            <a:off x="14672309" y="3125470"/>
            <a:ext cx="182880" cy="195581"/>
            <a:chOff x="7983415" y="6582508"/>
            <a:chExt cx="152400" cy="486507"/>
          </a:xfrm>
        </p:grpSpPr>
        <p:cxnSp>
          <p:nvCxnSpPr>
            <p:cNvPr id="722" name="Google Shape;722;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23" name="Google Shape;723;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24" name="Google Shape;724;p32"/>
          <p:cNvGrpSpPr/>
          <p:nvPr/>
        </p:nvGrpSpPr>
        <p:grpSpPr>
          <a:xfrm rot="5400000">
            <a:off x="14672309" y="2557781"/>
            <a:ext cx="182880" cy="195581"/>
            <a:chOff x="7983415" y="6582508"/>
            <a:chExt cx="152400" cy="486507"/>
          </a:xfrm>
        </p:grpSpPr>
        <p:cxnSp>
          <p:nvCxnSpPr>
            <p:cNvPr id="725" name="Google Shape;725;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26" name="Google Shape;726;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27" name="Google Shape;727;p32"/>
          <p:cNvGrpSpPr/>
          <p:nvPr/>
        </p:nvGrpSpPr>
        <p:grpSpPr>
          <a:xfrm rot="5400000">
            <a:off x="14672309" y="1988185"/>
            <a:ext cx="182880" cy="195581"/>
            <a:chOff x="7983415" y="6582508"/>
            <a:chExt cx="152400" cy="486507"/>
          </a:xfrm>
        </p:grpSpPr>
        <p:cxnSp>
          <p:nvCxnSpPr>
            <p:cNvPr id="728" name="Google Shape;728;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29" name="Google Shape;729;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30" name="Google Shape;730;p32"/>
          <p:cNvGrpSpPr/>
          <p:nvPr/>
        </p:nvGrpSpPr>
        <p:grpSpPr>
          <a:xfrm rot="5400000">
            <a:off x="14672309" y="1172845"/>
            <a:ext cx="182880" cy="195581"/>
            <a:chOff x="7983415" y="6582508"/>
            <a:chExt cx="152400" cy="486507"/>
          </a:xfrm>
        </p:grpSpPr>
        <p:cxnSp>
          <p:nvCxnSpPr>
            <p:cNvPr id="731" name="Google Shape;731;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32" name="Google Shape;732;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cxnSp>
        <p:nvCxnSpPr>
          <p:cNvPr id="733" name="Google Shape;733;p32"/>
          <p:cNvCxnSpPr/>
          <p:nvPr/>
        </p:nvCxnSpPr>
        <p:spPr>
          <a:xfrm>
            <a:off x="14763750" y="7581265"/>
            <a:ext cx="0" cy="195581"/>
          </a:xfrm>
          <a:prstGeom prst="straightConnector1">
            <a:avLst/>
          </a:prstGeom>
          <a:noFill/>
          <a:ln cap="flat" cmpd="sng" w="9525">
            <a:solidFill>
              <a:schemeClr val="dk1"/>
            </a:solidFill>
            <a:prstDash val="dot"/>
            <a:round/>
            <a:headEnd len="sm" w="sm" type="none"/>
            <a:tailEnd len="sm" w="sm" type="none"/>
          </a:ln>
        </p:spPr>
      </p:cxnSp>
      <p:cxnSp>
        <p:nvCxnSpPr>
          <p:cNvPr id="734" name="Google Shape;734;p32"/>
          <p:cNvCxnSpPr/>
          <p:nvPr/>
        </p:nvCxnSpPr>
        <p:spPr>
          <a:xfrm>
            <a:off x="731520" y="-169546"/>
            <a:ext cx="0" cy="146686"/>
          </a:xfrm>
          <a:prstGeom prst="straightConnector1">
            <a:avLst/>
          </a:prstGeom>
          <a:noFill/>
          <a:ln cap="flat" cmpd="sng" w="9525">
            <a:solidFill>
              <a:schemeClr val="dk1"/>
            </a:solidFill>
            <a:prstDash val="dot"/>
            <a:round/>
            <a:headEnd len="sm" w="sm" type="none"/>
            <a:tailEnd len="sm" w="sm" type="none"/>
          </a:ln>
        </p:spPr>
      </p:cxnSp>
      <p:cxnSp>
        <p:nvCxnSpPr>
          <p:cNvPr id="735" name="Google Shape;735;p32"/>
          <p:cNvCxnSpPr/>
          <p:nvPr/>
        </p:nvCxnSpPr>
        <p:spPr>
          <a:xfrm>
            <a:off x="13896341" y="-169546"/>
            <a:ext cx="0" cy="146686"/>
          </a:xfrm>
          <a:prstGeom prst="straightConnector1">
            <a:avLst/>
          </a:prstGeom>
          <a:noFill/>
          <a:ln cap="flat" cmpd="sng" w="9525">
            <a:solidFill>
              <a:schemeClr val="dk1"/>
            </a:solidFill>
            <a:prstDash val="dot"/>
            <a:round/>
            <a:headEnd len="sm" w="sm" type="none"/>
            <a:tailEnd len="sm" w="sm" type="none"/>
          </a:ln>
        </p:spPr>
      </p:cxnSp>
      <p:grpSp>
        <p:nvGrpSpPr>
          <p:cNvPr id="736" name="Google Shape;736;p32"/>
          <p:cNvGrpSpPr/>
          <p:nvPr/>
        </p:nvGrpSpPr>
        <p:grpSpPr>
          <a:xfrm>
            <a:off x="12778741" y="-169546"/>
            <a:ext cx="243840" cy="146686"/>
            <a:chOff x="7983415" y="6582508"/>
            <a:chExt cx="152400" cy="486507"/>
          </a:xfrm>
        </p:grpSpPr>
        <p:cxnSp>
          <p:nvCxnSpPr>
            <p:cNvPr id="737" name="Google Shape;737;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38" name="Google Shape;738;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39" name="Google Shape;739;p32"/>
          <p:cNvGrpSpPr/>
          <p:nvPr/>
        </p:nvGrpSpPr>
        <p:grpSpPr>
          <a:xfrm>
            <a:off x="11661141" y="-169546"/>
            <a:ext cx="243840" cy="146686"/>
            <a:chOff x="7983415" y="6582508"/>
            <a:chExt cx="152400" cy="486507"/>
          </a:xfrm>
        </p:grpSpPr>
        <p:cxnSp>
          <p:nvCxnSpPr>
            <p:cNvPr id="740" name="Google Shape;740;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41" name="Google Shape;741;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42" name="Google Shape;742;p32"/>
          <p:cNvGrpSpPr/>
          <p:nvPr/>
        </p:nvGrpSpPr>
        <p:grpSpPr>
          <a:xfrm>
            <a:off x="10543541" y="-169546"/>
            <a:ext cx="243840" cy="146686"/>
            <a:chOff x="7983415" y="6582508"/>
            <a:chExt cx="152400" cy="486507"/>
          </a:xfrm>
        </p:grpSpPr>
        <p:cxnSp>
          <p:nvCxnSpPr>
            <p:cNvPr id="743" name="Google Shape;743;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44" name="Google Shape;744;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45" name="Google Shape;745;p32"/>
          <p:cNvGrpSpPr/>
          <p:nvPr/>
        </p:nvGrpSpPr>
        <p:grpSpPr>
          <a:xfrm>
            <a:off x="9425941" y="-169546"/>
            <a:ext cx="243840" cy="146686"/>
            <a:chOff x="7983415" y="6582508"/>
            <a:chExt cx="152400" cy="486507"/>
          </a:xfrm>
        </p:grpSpPr>
        <p:cxnSp>
          <p:nvCxnSpPr>
            <p:cNvPr id="746" name="Google Shape;746;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47" name="Google Shape;747;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48" name="Google Shape;748;p32"/>
          <p:cNvGrpSpPr/>
          <p:nvPr/>
        </p:nvGrpSpPr>
        <p:grpSpPr>
          <a:xfrm>
            <a:off x="8308341" y="-169546"/>
            <a:ext cx="243840" cy="146686"/>
            <a:chOff x="7983415" y="6582508"/>
            <a:chExt cx="152400" cy="486507"/>
          </a:xfrm>
        </p:grpSpPr>
        <p:cxnSp>
          <p:nvCxnSpPr>
            <p:cNvPr id="749" name="Google Shape;749;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50" name="Google Shape;750;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51" name="Google Shape;751;p32"/>
          <p:cNvGrpSpPr/>
          <p:nvPr/>
        </p:nvGrpSpPr>
        <p:grpSpPr>
          <a:xfrm>
            <a:off x="7190741" y="-169546"/>
            <a:ext cx="243840" cy="146686"/>
            <a:chOff x="7983415" y="6582508"/>
            <a:chExt cx="152400" cy="486507"/>
          </a:xfrm>
        </p:grpSpPr>
        <p:cxnSp>
          <p:nvCxnSpPr>
            <p:cNvPr id="752" name="Google Shape;752;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53" name="Google Shape;753;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54" name="Google Shape;754;p32"/>
          <p:cNvGrpSpPr/>
          <p:nvPr/>
        </p:nvGrpSpPr>
        <p:grpSpPr>
          <a:xfrm>
            <a:off x="6075680" y="-169546"/>
            <a:ext cx="243840" cy="146686"/>
            <a:chOff x="7983415" y="6582508"/>
            <a:chExt cx="152400" cy="486507"/>
          </a:xfrm>
        </p:grpSpPr>
        <p:cxnSp>
          <p:nvCxnSpPr>
            <p:cNvPr id="755" name="Google Shape;755;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56" name="Google Shape;756;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57" name="Google Shape;757;p32"/>
          <p:cNvGrpSpPr/>
          <p:nvPr/>
        </p:nvGrpSpPr>
        <p:grpSpPr>
          <a:xfrm>
            <a:off x="4958080" y="-169546"/>
            <a:ext cx="243840" cy="146686"/>
            <a:chOff x="7983415" y="6582508"/>
            <a:chExt cx="152400" cy="486507"/>
          </a:xfrm>
        </p:grpSpPr>
        <p:cxnSp>
          <p:nvCxnSpPr>
            <p:cNvPr id="758" name="Google Shape;758;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59" name="Google Shape;759;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60" name="Google Shape;760;p32"/>
          <p:cNvGrpSpPr/>
          <p:nvPr/>
        </p:nvGrpSpPr>
        <p:grpSpPr>
          <a:xfrm>
            <a:off x="3840480" y="-169546"/>
            <a:ext cx="243840" cy="146686"/>
            <a:chOff x="7983415" y="6582508"/>
            <a:chExt cx="152400" cy="486507"/>
          </a:xfrm>
        </p:grpSpPr>
        <p:cxnSp>
          <p:nvCxnSpPr>
            <p:cNvPr id="761" name="Google Shape;761;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62" name="Google Shape;762;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63" name="Google Shape;763;p32"/>
          <p:cNvGrpSpPr/>
          <p:nvPr/>
        </p:nvGrpSpPr>
        <p:grpSpPr>
          <a:xfrm>
            <a:off x="2722880" y="-169546"/>
            <a:ext cx="243840" cy="146686"/>
            <a:chOff x="7983415" y="6582508"/>
            <a:chExt cx="152400" cy="486507"/>
          </a:xfrm>
        </p:grpSpPr>
        <p:cxnSp>
          <p:nvCxnSpPr>
            <p:cNvPr id="764" name="Google Shape;764;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65" name="Google Shape;765;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grpSp>
        <p:nvGrpSpPr>
          <p:cNvPr id="766" name="Google Shape;766;p32"/>
          <p:cNvGrpSpPr/>
          <p:nvPr/>
        </p:nvGrpSpPr>
        <p:grpSpPr>
          <a:xfrm>
            <a:off x="1605280" y="-169546"/>
            <a:ext cx="243840" cy="146686"/>
            <a:chOff x="7983415" y="6582508"/>
            <a:chExt cx="152400" cy="486507"/>
          </a:xfrm>
        </p:grpSpPr>
        <p:cxnSp>
          <p:nvCxnSpPr>
            <p:cNvPr id="767" name="Google Shape;767;p32"/>
            <p:cNvCxnSpPr/>
            <p:nvPr/>
          </p:nvCxnSpPr>
          <p:spPr>
            <a:xfrm>
              <a:off x="8135815" y="6582508"/>
              <a:ext cx="0" cy="486507"/>
            </a:xfrm>
            <a:prstGeom prst="straightConnector1">
              <a:avLst/>
            </a:prstGeom>
            <a:noFill/>
            <a:ln cap="flat" cmpd="sng" w="9525">
              <a:solidFill>
                <a:schemeClr val="dk1"/>
              </a:solidFill>
              <a:prstDash val="dot"/>
              <a:round/>
              <a:headEnd len="sm" w="sm" type="none"/>
              <a:tailEnd len="sm" w="sm" type="none"/>
            </a:ln>
          </p:spPr>
        </p:cxnSp>
        <p:cxnSp>
          <p:nvCxnSpPr>
            <p:cNvPr id="768" name="Google Shape;768;p32"/>
            <p:cNvCxnSpPr/>
            <p:nvPr/>
          </p:nvCxnSpPr>
          <p:spPr>
            <a:xfrm>
              <a:off x="7983415" y="6582508"/>
              <a:ext cx="0" cy="486507"/>
            </a:xfrm>
            <a:prstGeom prst="straightConnector1">
              <a:avLst/>
            </a:prstGeom>
            <a:noFill/>
            <a:ln cap="flat" cmpd="sng" w="9525">
              <a:solidFill>
                <a:schemeClr val="dk1"/>
              </a:solidFill>
              <a:prstDash val="dot"/>
              <a:round/>
              <a:headEnd len="sm" w="sm" type="none"/>
              <a:tailEnd len="sm" w="sm" type="none"/>
            </a:ln>
          </p:spPr>
        </p:cxnSp>
      </p:grpSp>
      <p:sp>
        <p:nvSpPr>
          <p:cNvPr id="769" name="Google Shape;769;p32"/>
          <p:cNvSpPr/>
          <p:nvPr/>
        </p:nvSpPr>
        <p:spPr>
          <a:xfrm>
            <a:off x="0" y="0"/>
            <a:ext cx="14630400" cy="8229600"/>
          </a:xfrm>
          <a:custGeom>
            <a:rect b="b" l="l" r="r" t="t"/>
            <a:pathLst>
              <a:path extrusionOk="0" h="5102" w="6803">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lt1"/>
          </a:solidFill>
          <a:ln>
            <a:noFill/>
          </a:ln>
        </p:spPr>
        <p:txBody>
          <a:bodyPr anchorCtr="0" anchor="t" bIns="65300" lIns="130600" spcFirstLastPara="1" rIns="130600" wrap="square" tIns="653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32"/>
          <p:cNvSpPr txBox="1"/>
          <p:nvPr/>
        </p:nvSpPr>
        <p:spPr>
          <a:xfrm>
            <a:off x="13022581" y="7880986"/>
            <a:ext cx="873760" cy="14668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lang="en-US" sz="1100">
                <a:solidFill>
                  <a:srgbClr val="999992"/>
                </a:solidFill>
                <a:latin typeface="Calibri"/>
                <a:ea typeface="Calibri"/>
                <a:cs typeface="Calibri"/>
                <a:sym typeface="Calibri"/>
              </a:rPr>
              <a:t>‹#›</a:t>
            </a:fld>
            <a:endParaRPr sz="1100">
              <a:solidFill>
                <a:srgbClr val="999992"/>
              </a:solidFill>
              <a:latin typeface="Calibri"/>
              <a:ea typeface="Calibri"/>
              <a:cs typeface="Calibri"/>
              <a:sym typeface="Calibri"/>
            </a:endParaRPr>
          </a:p>
        </p:txBody>
      </p:sp>
      <p:sp>
        <p:nvSpPr>
          <p:cNvPr id="771" name="Google Shape;771;p32"/>
          <p:cNvSpPr/>
          <p:nvPr/>
        </p:nvSpPr>
        <p:spPr>
          <a:xfrm>
            <a:off x="11262360" y="7880986"/>
            <a:ext cx="1760221" cy="14668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1100">
                <a:solidFill>
                  <a:srgbClr val="999992"/>
                </a:solidFill>
                <a:latin typeface="Calibri"/>
                <a:ea typeface="Calibri"/>
                <a:cs typeface="Calibri"/>
                <a:sym typeface="Calibri"/>
              </a:rPr>
              <a:t>© Duarte, Inc. 2014</a:t>
            </a:r>
            <a:endParaRPr/>
          </a:p>
        </p:txBody>
      </p:sp>
      <p:cxnSp>
        <p:nvCxnSpPr>
          <p:cNvPr id="772" name="Google Shape;772;p32"/>
          <p:cNvCxnSpPr/>
          <p:nvPr/>
        </p:nvCxnSpPr>
        <p:spPr>
          <a:xfrm rot="10800000">
            <a:off x="731521" y="4836796"/>
            <a:ext cx="13164821" cy="0"/>
          </a:xfrm>
          <a:prstGeom prst="straightConnector1">
            <a:avLst/>
          </a:prstGeom>
          <a:noFill/>
          <a:ln cap="flat" cmpd="sng" w="9525">
            <a:solidFill>
              <a:srgbClr val="979792"/>
            </a:solidFill>
            <a:prstDash val="solid"/>
            <a:round/>
            <a:headEnd len="sm" w="sm" type="none"/>
            <a:tailEnd len="sm" w="sm" type="none"/>
          </a:ln>
        </p:spPr>
      </p:cxnSp>
      <p:sp>
        <p:nvSpPr>
          <p:cNvPr id="773" name="Google Shape;773;p32"/>
          <p:cNvSpPr txBox="1"/>
          <p:nvPr>
            <p:ph type="title"/>
          </p:nvPr>
        </p:nvSpPr>
        <p:spPr>
          <a:xfrm>
            <a:off x="732371" y="544808"/>
            <a:ext cx="13162703" cy="3906901"/>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sz="9400" cap="none">
                <a:solidFill>
                  <a:schemeClr val="accent3"/>
                </a:solidFill>
                <a:latin typeface="Calibri"/>
                <a:ea typeface="Calibri"/>
                <a:cs typeface="Calibri"/>
                <a:sym typeface="Calibri"/>
              </a:defRPr>
            </a:lvl1pPr>
            <a:lvl2pPr lvl="1" algn="l">
              <a:lnSpc>
                <a:spcPct val="90000"/>
              </a:lnSpc>
              <a:spcBef>
                <a:spcPts val="857"/>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SzPts val="1400"/>
              <a:buNone/>
              <a:defRPr b="0" i="0" sz="3100" u="none" cap="none" strike="noStrike">
                <a:solidFill>
                  <a:srgbClr val="64645D"/>
                </a:solidFill>
                <a:latin typeface="Calibri"/>
                <a:ea typeface="Calibri"/>
                <a:cs typeface="Calibri"/>
                <a:sym typeface="Calibri"/>
              </a:defRPr>
            </a:lvl1pPr>
            <a:lvl2pPr lvl="1"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2pPr>
            <a:lvl3pPr lvl="2"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3pPr>
            <a:lvl4pPr lvl="3"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4pPr>
            <a:lvl5pPr lvl="4"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5pPr>
            <a:lvl6pPr lvl="5"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6pPr>
            <a:lvl7pPr lvl="6"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7pPr>
            <a:lvl8pPr lvl="7"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8pPr>
            <a:lvl9pPr lvl="8" marR="0" rtl="0" algn="l">
              <a:lnSpc>
                <a:spcPct val="90000"/>
              </a:lnSpc>
              <a:spcBef>
                <a:spcPts val="0"/>
              </a:spcBef>
              <a:spcAft>
                <a:spcPts val="0"/>
              </a:spcAft>
              <a:buSzPts val="1400"/>
              <a:buNone/>
              <a:defRPr b="0" i="0" sz="3100" u="none" cap="none" strike="noStrike">
                <a:solidFill>
                  <a:srgbClr val="64645D"/>
                </a:solidFill>
                <a:latin typeface="Arial Narrow"/>
                <a:ea typeface="Arial Narrow"/>
                <a:cs typeface="Arial Narrow"/>
                <a:sym typeface="Arial Narrow"/>
              </a:defRPr>
            </a:lvl9pPr>
          </a:lstStyle>
          <a:p/>
        </p:txBody>
      </p:sp>
      <p:sp>
        <p:nvSpPr>
          <p:cNvPr id="11" name="Google Shape;11;p23"/>
          <p:cNvSpPr txBox="1"/>
          <p:nvPr>
            <p:ph idx="1" type="body"/>
          </p:nvPr>
        </p:nvSpPr>
        <p:spPr>
          <a:xfrm>
            <a:off x="731521" y="2179320"/>
            <a:ext cx="13164821" cy="5499736"/>
          </a:xfrm>
          <a:prstGeom prst="rect">
            <a:avLst/>
          </a:prstGeom>
          <a:noFill/>
          <a:ln>
            <a:noFill/>
          </a:ln>
        </p:spPr>
        <p:txBody>
          <a:bodyPr anchorCtr="0" anchor="t" bIns="0" lIns="0" spcFirstLastPara="1" rIns="0" wrap="square" tIns="0">
            <a:noAutofit/>
          </a:bodyPr>
          <a:lstStyle>
            <a:lvl1pPr indent="-361950" lvl="0" marL="457200" marR="0" rtl="0" algn="l">
              <a:lnSpc>
                <a:spcPct val="120000"/>
              </a:lnSpc>
              <a:spcBef>
                <a:spcPts val="857"/>
              </a:spcBef>
              <a:spcAft>
                <a:spcPts val="0"/>
              </a:spcAft>
              <a:buClr>
                <a:srgbClr val="00AFBB"/>
              </a:buClr>
              <a:buSzPts val="2100"/>
              <a:buFont typeface="Calibri"/>
              <a:buChar char="​"/>
              <a:defRPr b="0" i="1" sz="2100" u="none" cap="none" strike="noStrike">
                <a:solidFill>
                  <a:srgbClr val="00AFBB"/>
                </a:solidFill>
                <a:latin typeface="Calibri"/>
                <a:ea typeface="Calibri"/>
                <a:cs typeface="Calibri"/>
                <a:sym typeface="Calibri"/>
              </a:defRPr>
            </a:lvl1pPr>
            <a:lvl2pPr indent="-361950" lvl="1" marL="914400" marR="0" rtl="0" algn="l">
              <a:spcBef>
                <a:spcPts val="1714"/>
              </a:spcBef>
              <a:spcAft>
                <a:spcPts val="0"/>
              </a:spcAft>
              <a:buClr>
                <a:schemeClr val="dk2"/>
              </a:buClr>
              <a:buSzPts val="2100"/>
              <a:buFont typeface="Calibri"/>
              <a:buChar char="​"/>
              <a:defRPr b="0" i="1" sz="2100" u="none" cap="none" strike="noStrike">
                <a:solidFill>
                  <a:schemeClr val="dk2"/>
                </a:solidFill>
                <a:latin typeface="Calibri"/>
                <a:ea typeface="Calibri"/>
                <a:cs typeface="Calibri"/>
                <a:sym typeface="Calibri"/>
              </a:defRPr>
            </a:lvl2pPr>
            <a:lvl3pPr indent="-330200" lvl="2" marL="1371600" marR="0" rtl="0" algn="l">
              <a:lnSpc>
                <a:spcPct val="120000"/>
              </a:lnSpc>
              <a:spcBef>
                <a:spcPts val="857"/>
              </a:spcBef>
              <a:spcAft>
                <a:spcPts val="0"/>
              </a:spcAft>
              <a:buClr>
                <a:schemeClr val="dk2"/>
              </a:buClr>
              <a:buSzPts val="1600"/>
              <a:buFont typeface="Calibri"/>
              <a:buChar char="​"/>
              <a:defRPr b="0" i="0" sz="1600" u="none" cap="none" strike="noStrike">
                <a:solidFill>
                  <a:schemeClr val="dk2"/>
                </a:solidFill>
                <a:latin typeface="Calibri"/>
                <a:ea typeface="Calibri"/>
                <a:cs typeface="Calibri"/>
                <a:sym typeface="Calibri"/>
              </a:defRPr>
            </a:lvl3pPr>
            <a:lvl4pPr indent="-330200" lvl="3" marL="1828800" marR="0" rtl="0" algn="l">
              <a:lnSpc>
                <a:spcPct val="110000"/>
              </a:lnSpc>
              <a:spcBef>
                <a:spcPts val="857"/>
              </a:spcBef>
              <a:spcAft>
                <a:spcPts val="0"/>
              </a:spcAft>
              <a:buClr>
                <a:schemeClr val="accent2"/>
              </a:buClr>
              <a:buSzPts val="1600"/>
              <a:buFont typeface="Calibri"/>
              <a:buChar char="​"/>
              <a:defRPr b="0" i="1" sz="1600" u="none" cap="none" strike="noStrike">
                <a:solidFill>
                  <a:schemeClr val="accent2"/>
                </a:solidFill>
                <a:latin typeface="Calibri"/>
                <a:ea typeface="Calibri"/>
                <a:cs typeface="Calibri"/>
                <a:sym typeface="Calibri"/>
              </a:defRPr>
            </a:lvl4pPr>
            <a:lvl5pPr indent="-292100" lvl="4" marL="2286000" marR="0" rtl="0" algn="l">
              <a:lnSpc>
                <a:spcPct val="150000"/>
              </a:lnSpc>
              <a:spcBef>
                <a:spcPts val="0"/>
              </a:spcBef>
              <a:spcAft>
                <a:spcPts val="0"/>
              </a:spcAft>
              <a:buClr>
                <a:schemeClr val="dk2"/>
              </a:buClr>
              <a:buSzPts val="1000"/>
              <a:buFont typeface="Calibri"/>
              <a:buChar char="​"/>
              <a:defRPr b="0" i="0" sz="1000" u="none" cap="none" strike="noStrike">
                <a:solidFill>
                  <a:schemeClr val="dk2"/>
                </a:solidFill>
                <a:latin typeface="Calibri"/>
                <a:ea typeface="Calibri"/>
                <a:cs typeface="Calibri"/>
                <a:sym typeface="Calibri"/>
              </a:defRPr>
            </a:lvl5pPr>
            <a:lvl6pPr indent="-412750" lvl="5" marL="2743200" marR="0" rtl="0" algn="l">
              <a:spcBef>
                <a:spcPts val="580"/>
              </a:spcBef>
              <a:spcAft>
                <a:spcPts val="0"/>
              </a:spcAft>
              <a:buClr>
                <a:schemeClr val="dk1"/>
              </a:buClr>
              <a:buSzPts val="2900"/>
              <a:buFont typeface="Arial"/>
              <a:buChar char="•"/>
              <a:defRPr b="0" i="0" sz="2900" u="none" cap="none" strike="noStrike">
                <a:solidFill>
                  <a:schemeClr val="dk1"/>
                </a:solidFill>
                <a:latin typeface="Georgia"/>
                <a:ea typeface="Georgia"/>
                <a:cs typeface="Georgia"/>
                <a:sym typeface="Georgia"/>
              </a:defRPr>
            </a:lvl6pPr>
            <a:lvl7pPr indent="-412750" lvl="6" marL="3200400" marR="0" rtl="0" algn="l">
              <a:spcBef>
                <a:spcPts val="580"/>
              </a:spcBef>
              <a:spcAft>
                <a:spcPts val="0"/>
              </a:spcAft>
              <a:buClr>
                <a:schemeClr val="dk1"/>
              </a:buClr>
              <a:buSzPts val="2900"/>
              <a:buFont typeface="Arial"/>
              <a:buChar char="•"/>
              <a:defRPr b="0" i="0" sz="2900" u="none" cap="none" strike="noStrike">
                <a:solidFill>
                  <a:schemeClr val="dk1"/>
                </a:solidFill>
                <a:latin typeface="Georgia"/>
                <a:ea typeface="Georgia"/>
                <a:cs typeface="Georgia"/>
                <a:sym typeface="Georgia"/>
              </a:defRPr>
            </a:lvl7pPr>
            <a:lvl8pPr indent="-412750" lvl="7" marL="3657600" marR="0" rtl="0" algn="l">
              <a:spcBef>
                <a:spcPts val="580"/>
              </a:spcBef>
              <a:spcAft>
                <a:spcPts val="0"/>
              </a:spcAft>
              <a:buClr>
                <a:schemeClr val="dk1"/>
              </a:buClr>
              <a:buSzPts val="2900"/>
              <a:buFont typeface="Arial"/>
              <a:buChar char="•"/>
              <a:defRPr b="0" i="0" sz="2900" u="none" cap="none" strike="noStrike">
                <a:solidFill>
                  <a:schemeClr val="dk1"/>
                </a:solidFill>
                <a:latin typeface="Georgia"/>
                <a:ea typeface="Georgia"/>
                <a:cs typeface="Georgia"/>
                <a:sym typeface="Georgia"/>
              </a:defRPr>
            </a:lvl8pPr>
            <a:lvl9pPr indent="-412750" lvl="8" marL="4114800" marR="0" rtl="0" algn="l">
              <a:spcBef>
                <a:spcPts val="580"/>
              </a:spcBef>
              <a:spcAft>
                <a:spcPts val="0"/>
              </a:spcAft>
              <a:buClr>
                <a:schemeClr val="dk1"/>
              </a:buClr>
              <a:buSzPts val="2900"/>
              <a:buFont typeface="Arial"/>
              <a:buChar char="•"/>
              <a:defRPr b="0" i="0" sz="2900" u="none" cap="none" strike="noStrike">
                <a:solidFill>
                  <a:schemeClr val="dk1"/>
                </a:solidFill>
                <a:latin typeface="Georgia"/>
                <a:ea typeface="Georgia"/>
                <a:cs typeface="Georgia"/>
                <a:sym typeface="Georgia"/>
              </a:defRPr>
            </a:lvl9pPr>
          </a:lstStyle>
          <a:p/>
        </p:txBody>
      </p:sp>
      <p:sp>
        <p:nvSpPr>
          <p:cNvPr id="12" name="Google Shape;12;p23"/>
          <p:cNvSpPr txBox="1"/>
          <p:nvPr/>
        </p:nvSpPr>
        <p:spPr>
          <a:xfrm>
            <a:off x="13022581" y="7880986"/>
            <a:ext cx="873760" cy="146684"/>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b="0" i="0" lang="en-US" sz="1100" u="none" cap="none" strike="noStrike">
                <a:solidFill>
                  <a:schemeClr val="lt2"/>
                </a:solidFill>
                <a:latin typeface="Calibri"/>
                <a:ea typeface="Calibri"/>
                <a:cs typeface="Calibri"/>
                <a:sym typeface="Calibri"/>
              </a:rPr>
              <a:t>‹#›</a:t>
            </a:fld>
            <a:endParaRPr b="0" i="0" sz="1100" u="none" cap="none" strike="noStrike">
              <a:solidFill>
                <a:schemeClr val="lt2"/>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s://cleanet.org/" TargetMode="External"/><Relationship Id="rId4" Type="http://schemas.openxmlformats.org/officeDocument/2006/relationships/hyperlink" Target="https://cleanet.org/" TargetMode="External"/><Relationship Id="rId5"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hyperlink" Target="https://www.pmel.noaa.gov/co2/story/A+primer+on+p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5" name="Shape 3055"/>
        <p:cNvGrpSpPr/>
        <p:nvPr/>
      </p:nvGrpSpPr>
      <p:grpSpPr>
        <a:xfrm>
          <a:off x="0" y="0"/>
          <a:ext cx="0" cy="0"/>
          <a:chOff x="0" y="0"/>
          <a:chExt cx="0" cy="0"/>
        </a:xfrm>
      </p:grpSpPr>
      <p:sp>
        <p:nvSpPr>
          <p:cNvPr id="3056" name="Google Shape;3056;p1"/>
          <p:cNvSpPr txBox="1"/>
          <p:nvPr>
            <p:ph type="title"/>
          </p:nvPr>
        </p:nvSpPr>
        <p:spPr>
          <a:xfrm>
            <a:off x="732952" y="739856"/>
            <a:ext cx="10751622" cy="5241092"/>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9600"/>
              <a:t>Exploring Ocean &amp;</a:t>
            </a:r>
            <a:br>
              <a:rPr b="1" lang="en-US" sz="9600"/>
            </a:br>
            <a:r>
              <a:rPr b="1" lang="en-US" sz="9600"/>
              <a:t>Coastal Acidification</a:t>
            </a:r>
            <a:br>
              <a:rPr b="1" lang="en-US" sz="9600"/>
            </a:br>
            <a:br>
              <a:rPr b="1" lang="en-US" sz="2800"/>
            </a:br>
            <a:r>
              <a:rPr i="1" lang="en-US" sz="4000">
                <a:solidFill>
                  <a:schemeClr val="dk2"/>
                </a:solidFill>
              </a:rPr>
              <a:t>Using NOAA’s Data in the Classroom</a:t>
            </a:r>
            <a:endParaRPr/>
          </a:p>
        </p:txBody>
      </p:sp>
      <p:sp>
        <p:nvSpPr>
          <p:cNvPr id="3057" name="Google Shape;3057;p1"/>
          <p:cNvSpPr txBox="1"/>
          <p:nvPr>
            <p:ph idx="1" type="body"/>
          </p:nvPr>
        </p:nvSpPr>
        <p:spPr>
          <a:xfrm>
            <a:off x="774069" y="6387570"/>
            <a:ext cx="13167360" cy="1369192"/>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3400"/>
              <a:buNone/>
            </a:pPr>
            <a:r>
              <a:rPr b="1" lang="en-US" sz="3400">
                <a:solidFill>
                  <a:schemeClr val="dk2"/>
                </a:solidFill>
              </a:rPr>
              <a:t>Amy Dean </a:t>
            </a:r>
            <a:br>
              <a:rPr b="1" lang="en-US" sz="3400">
                <a:solidFill>
                  <a:schemeClr val="dk2"/>
                </a:solidFill>
              </a:rPr>
            </a:br>
            <a:r>
              <a:rPr lang="en-US" sz="3600"/>
              <a:t>dataintheclassroom@noaa.gov</a:t>
            </a:r>
            <a:br>
              <a:rPr lang="en-US" sz="3400"/>
            </a:br>
            <a:endParaRPr sz="3400"/>
          </a:p>
        </p:txBody>
      </p:sp>
      <p:pic>
        <p:nvPicPr>
          <p:cNvPr id="3058" name="Google Shape;3058;p1"/>
          <p:cNvPicPr preferRelativeResize="0"/>
          <p:nvPr/>
        </p:nvPicPr>
        <p:blipFill rotWithShape="1">
          <a:blip r:embed="rId3">
            <a:alphaModFix/>
          </a:blip>
          <a:srcRect b="0" l="0" r="0" t="0"/>
          <a:stretch/>
        </p:blipFill>
        <p:spPr>
          <a:xfrm>
            <a:off x="12323099" y="6182122"/>
            <a:ext cx="1766914" cy="1766914"/>
          </a:xfrm>
          <a:prstGeom prst="rect">
            <a:avLst/>
          </a:prstGeom>
          <a:noFill/>
          <a:ln>
            <a:noFill/>
          </a:ln>
        </p:spPr>
      </p:pic>
      <p:pic>
        <p:nvPicPr>
          <p:cNvPr descr="Picture 4" id="3059" name="Google Shape;3059;p1"/>
          <p:cNvPicPr preferRelativeResize="0"/>
          <p:nvPr/>
        </p:nvPicPr>
        <p:blipFill rotWithShape="1">
          <a:blip r:embed="rId4">
            <a:alphaModFix/>
          </a:blip>
          <a:srcRect b="0" l="0" r="0" t="0"/>
          <a:stretch/>
        </p:blipFill>
        <p:spPr>
          <a:xfrm>
            <a:off x="11169150" y="606601"/>
            <a:ext cx="3272875" cy="3381599"/>
          </a:xfrm>
          <a:prstGeom prst="rect">
            <a:avLst/>
          </a:prstGeom>
          <a:noFill/>
          <a:ln>
            <a:noFill/>
          </a:ln>
          <a:effectLst>
            <a:outerShdw blurRad="50800" rotWithShape="0" dir="2700000" dist="38100">
              <a:srgbClr val="000000">
                <a:alpha val="63921"/>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7" name="Shape 3137"/>
        <p:cNvGrpSpPr/>
        <p:nvPr/>
      </p:nvGrpSpPr>
      <p:grpSpPr>
        <a:xfrm>
          <a:off x="0" y="0"/>
          <a:ext cx="0" cy="0"/>
          <a:chOff x="0" y="0"/>
          <a:chExt cx="0" cy="0"/>
        </a:xfrm>
      </p:grpSpPr>
      <p:pic>
        <p:nvPicPr>
          <p:cNvPr id="3138" name="Google Shape;3138;g8f906332a0_0_81"/>
          <p:cNvPicPr preferRelativeResize="0"/>
          <p:nvPr/>
        </p:nvPicPr>
        <p:blipFill rotWithShape="1">
          <a:blip r:embed="rId3">
            <a:alphaModFix/>
          </a:blip>
          <a:srcRect b="0" l="0" r="0" t="0"/>
          <a:stretch/>
        </p:blipFill>
        <p:spPr>
          <a:xfrm>
            <a:off x="0" y="0"/>
            <a:ext cx="14984192" cy="8229599"/>
          </a:xfrm>
          <a:prstGeom prst="rect">
            <a:avLst/>
          </a:prstGeom>
          <a:noFill/>
          <a:ln>
            <a:noFill/>
          </a:ln>
        </p:spPr>
      </p:pic>
      <p:sp>
        <p:nvSpPr>
          <p:cNvPr id="3139" name="Google Shape;3139;g8f906332a0_0_81"/>
          <p:cNvSpPr txBox="1"/>
          <p:nvPr/>
        </p:nvSpPr>
        <p:spPr>
          <a:xfrm>
            <a:off x="404500" y="1197125"/>
            <a:ext cx="4758300" cy="7032600"/>
          </a:xfrm>
          <a:prstGeom prst="rect">
            <a:avLst/>
          </a:prstGeom>
          <a:solidFill>
            <a:srgbClr val="FFFFFF"/>
          </a:solidFill>
          <a:ln>
            <a:noFill/>
          </a:ln>
        </p:spPr>
        <p:txBody>
          <a:bodyPr anchorCtr="0" anchor="t" bIns="91425" lIns="400050"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Audience Poll: </a:t>
            </a:r>
            <a:br>
              <a:rPr b="1" lang="en-US" sz="2800">
                <a:solidFill>
                  <a:srgbClr val="00AFBB"/>
                </a:solidFill>
                <a:latin typeface="Calibri"/>
                <a:ea typeface="Calibri"/>
                <a:cs typeface="Calibri"/>
                <a:sym typeface="Calibri"/>
              </a:rPr>
            </a:br>
            <a:r>
              <a:rPr b="1" lang="en-US" sz="2800">
                <a:solidFill>
                  <a:srgbClr val="00AFBB"/>
                </a:solidFill>
                <a:latin typeface="Calibri"/>
                <a:ea typeface="Calibri"/>
                <a:cs typeface="Calibri"/>
                <a:sym typeface="Calibri"/>
              </a:rPr>
              <a:t>Make a Prediction</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400">
                <a:solidFill>
                  <a:srgbClr val="64645D"/>
                </a:solidFill>
                <a:latin typeface="Calibri"/>
                <a:ea typeface="Calibri"/>
                <a:cs typeface="Calibri"/>
                <a:sym typeface="Calibri"/>
              </a:rPr>
              <a:t>How Much Has Rising CO</a:t>
            </a:r>
            <a:r>
              <a:rPr b="1" baseline="-25000" lang="en-US" sz="2400">
                <a:solidFill>
                  <a:srgbClr val="64645D"/>
                </a:solidFill>
                <a:latin typeface="Calibri"/>
                <a:ea typeface="Calibri"/>
                <a:cs typeface="Calibri"/>
                <a:sym typeface="Calibri"/>
              </a:rPr>
              <a:t>2</a:t>
            </a:r>
            <a:r>
              <a:rPr b="1" lang="en-US" sz="2400">
                <a:solidFill>
                  <a:srgbClr val="64645D"/>
                </a:solidFill>
                <a:latin typeface="Calibri"/>
                <a:ea typeface="Calibri"/>
                <a:cs typeface="Calibri"/>
                <a:sym typeface="Calibri"/>
              </a:rPr>
              <a:t> Impacted the pH</a:t>
            </a:r>
            <a:r>
              <a:rPr b="1" lang="en-US" sz="2400">
                <a:solidFill>
                  <a:srgbClr val="64645D"/>
                </a:solidFill>
                <a:latin typeface="Calibri"/>
                <a:ea typeface="Calibri"/>
                <a:cs typeface="Calibri"/>
                <a:sym typeface="Calibri"/>
              </a:rPr>
              <a:t> of Ocean Water?</a:t>
            </a:r>
            <a:endParaRPr b="1" baseline="-25000" sz="24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4" name="Shape 3144"/>
        <p:cNvGrpSpPr/>
        <p:nvPr/>
      </p:nvGrpSpPr>
      <p:grpSpPr>
        <a:xfrm>
          <a:off x="0" y="0"/>
          <a:ext cx="0" cy="0"/>
          <a:chOff x="0" y="0"/>
          <a:chExt cx="0" cy="0"/>
        </a:xfrm>
      </p:grpSpPr>
      <p:sp>
        <p:nvSpPr>
          <p:cNvPr id="3145" name="Google Shape;3145;g8f906332a0_0_150"/>
          <p:cNvSpPr txBox="1"/>
          <p:nvPr/>
        </p:nvSpPr>
        <p:spPr>
          <a:xfrm>
            <a:off x="417150" y="885525"/>
            <a:ext cx="13796100" cy="7032600"/>
          </a:xfrm>
          <a:prstGeom prst="rect">
            <a:avLst/>
          </a:prstGeom>
          <a:solidFill>
            <a:srgbClr val="FFFFFF"/>
          </a:solidFill>
          <a:ln>
            <a:noFill/>
          </a:ln>
        </p:spPr>
        <p:txBody>
          <a:bodyPr anchorCtr="0" anchor="t" bIns="91425" lIns="400050"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3100">
                <a:solidFill>
                  <a:schemeClr val="accent3"/>
                </a:solidFill>
                <a:latin typeface="Calibri"/>
                <a:ea typeface="Calibri"/>
                <a:cs typeface="Calibri"/>
                <a:sym typeface="Calibri"/>
              </a:rPr>
              <a:t>AUDIENCE POLL</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3100">
                <a:solidFill>
                  <a:srgbClr val="64645D"/>
                </a:solidFill>
                <a:latin typeface="Calibri"/>
                <a:ea typeface="Calibri"/>
                <a:cs typeface="Calibri"/>
                <a:sym typeface="Calibri"/>
              </a:rPr>
              <a:t>How Much Has Rising CO</a:t>
            </a:r>
            <a:r>
              <a:rPr b="1" baseline="-25000" lang="en-US" sz="3100">
                <a:solidFill>
                  <a:srgbClr val="64645D"/>
                </a:solidFill>
                <a:latin typeface="Calibri"/>
                <a:ea typeface="Calibri"/>
                <a:cs typeface="Calibri"/>
                <a:sym typeface="Calibri"/>
              </a:rPr>
              <a:t>2</a:t>
            </a:r>
            <a:r>
              <a:rPr b="1" lang="en-US" sz="3100">
                <a:solidFill>
                  <a:srgbClr val="64645D"/>
                </a:solidFill>
                <a:latin typeface="Calibri"/>
                <a:ea typeface="Calibri"/>
                <a:cs typeface="Calibri"/>
                <a:sym typeface="Calibri"/>
              </a:rPr>
              <a:t> Impacted the pH of Ocean Water? </a:t>
            </a:r>
            <a:br>
              <a:rPr b="1" lang="en-US" sz="3100">
                <a:solidFill>
                  <a:srgbClr val="64645D"/>
                </a:solidFill>
                <a:latin typeface="Calibri"/>
                <a:ea typeface="Calibri"/>
                <a:cs typeface="Calibri"/>
                <a:sym typeface="Calibri"/>
              </a:rPr>
            </a:br>
            <a:r>
              <a:rPr b="1" lang="en-US" sz="3100">
                <a:solidFill>
                  <a:srgbClr val="64645D"/>
                </a:solidFill>
                <a:latin typeface="Calibri"/>
                <a:ea typeface="Calibri"/>
                <a:cs typeface="Calibri"/>
                <a:sym typeface="Calibri"/>
              </a:rPr>
              <a:t>What is the pH of the global ocean now?</a:t>
            </a:r>
            <a:endParaRPr b="1" baseline="-25000" sz="31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b="1" sz="24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0" name="Shape 3150"/>
        <p:cNvGrpSpPr/>
        <p:nvPr/>
      </p:nvGrpSpPr>
      <p:grpSpPr>
        <a:xfrm>
          <a:off x="0" y="0"/>
          <a:ext cx="0" cy="0"/>
          <a:chOff x="0" y="0"/>
          <a:chExt cx="0" cy="0"/>
        </a:xfrm>
      </p:grpSpPr>
      <p:pic>
        <p:nvPicPr>
          <p:cNvPr id="3151" name="Google Shape;3151;p11"/>
          <p:cNvPicPr preferRelativeResize="0"/>
          <p:nvPr/>
        </p:nvPicPr>
        <p:blipFill rotWithShape="1">
          <a:blip r:embed="rId3">
            <a:alphaModFix/>
          </a:blip>
          <a:srcRect b="0" l="0" r="2678" t="0"/>
          <a:stretch/>
        </p:blipFill>
        <p:spPr>
          <a:xfrm>
            <a:off x="0" y="242595"/>
            <a:ext cx="14630400" cy="7710473"/>
          </a:xfrm>
          <a:prstGeom prst="rect">
            <a:avLst/>
          </a:prstGeom>
          <a:noFill/>
          <a:ln>
            <a:noFill/>
          </a:ln>
        </p:spPr>
      </p:pic>
      <p:sp>
        <p:nvSpPr>
          <p:cNvPr id="3152" name="Google Shape;3152;p11"/>
          <p:cNvSpPr/>
          <p:nvPr/>
        </p:nvSpPr>
        <p:spPr>
          <a:xfrm>
            <a:off x="13193486" y="4249153"/>
            <a:ext cx="1436914" cy="752055"/>
          </a:xfrm>
          <a:prstGeom prst="roundRect">
            <a:avLst>
              <a:gd fmla="val 16667" name="adj"/>
            </a:avLst>
          </a:prstGeom>
          <a:noFill/>
          <a:ln cap="flat" cmpd="sng" w="254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57" name="Shape 3157"/>
        <p:cNvGrpSpPr/>
        <p:nvPr/>
      </p:nvGrpSpPr>
      <p:grpSpPr>
        <a:xfrm>
          <a:off x="0" y="0"/>
          <a:ext cx="0" cy="0"/>
          <a:chOff x="0" y="0"/>
          <a:chExt cx="0" cy="0"/>
        </a:xfrm>
      </p:grpSpPr>
      <p:pic>
        <p:nvPicPr>
          <p:cNvPr id="3158" name="Google Shape;3158;g8f906332a0_0_95"/>
          <p:cNvPicPr preferRelativeResize="0"/>
          <p:nvPr/>
        </p:nvPicPr>
        <p:blipFill rotWithShape="1">
          <a:blip r:embed="rId3">
            <a:alphaModFix/>
          </a:blip>
          <a:srcRect b="0" l="0" r="11158" t="15987"/>
          <a:stretch/>
        </p:blipFill>
        <p:spPr>
          <a:xfrm>
            <a:off x="0" y="788350"/>
            <a:ext cx="14630400" cy="7058349"/>
          </a:xfrm>
          <a:prstGeom prst="rect">
            <a:avLst/>
          </a:prstGeom>
          <a:noFill/>
          <a:ln>
            <a:noFill/>
          </a:ln>
        </p:spPr>
      </p:pic>
      <p:sp>
        <p:nvSpPr>
          <p:cNvPr id="3159" name="Google Shape;3159;g8f906332a0_0_95"/>
          <p:cNvSpPr txBox="1"/>
          <p:nvPr/>
        </p:nvSpPr>
        <p:spPr>
          <a:xfrm>
            <a:off x="0" y="788350"/>
            <a:ext cx="4968300" cy="7058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  pH Data Summary</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The global average pH of the surface ocean has decreased by 0.11</a:t>
            </a:r>
            <a:br>
              <a:rPr b="1" lang="en-US" sz="24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0" lvl="0" marL="0" rtl="0" algn="l">
              <a:spcBef>
                <a:spcPts val="0"/>
              </a:spcBef>
              <a:spcAft>
                <a:spcPts val="0"/>
              </a:spcAft>
              <a:buNone/>
            </a:pPr>
            <a:br>
              <a:rPr b="1" lang="en-US" sz="2400">
                <a:solidFill>
                  <a:srgbClr val="64645D"/>
                </a:solidFill>
                <a:latin typeface="Calibri"/>
                <a:ea typeface="Calibri"/>
                <a:cs typeface="Calibri"/>
                <a:sym typeface="Calibri"/>
              </a:rPr>
            </a:br>
            <a:r>
              <a:rPr b="1" lang="en-US" sz="2400">
                <a:solidFill>
                  <a:srgbClr val="64645D"/>
                </a:solidFill>
                <a:latin typeface="Calibri"/>
                <a:ea typeface="Calibri"/>
                <a:cs typeface="Calibri"/>
                <a:sym typeface="Calibri"/>
              </a:rPr>
              <a:t>Other ‘fun’ facts: </a:t>
            </a:r>
            <a:br>
              <a:rPr b="1" lang="en-US" sz="2400">
                <a:solidFill>
                  <a:srgbClr val="64645D"/>
                </a:solidFill>
                <a:latin typeface="Calibri"/>
                <a:ea typeface="Calibri"/>
                <a:cs typeface="Calibri"/>
                <a:sym typeface="Calibri"/>
              </a:rPr>
            </a:br>
            <a:endParaRPr b="1" sz="2400">
              <a:solidFill>
                <a:srgbClr val="64645D"/>
              </a:solidFill>
              <a:latin typeface="Calibri"/>
              <a:ea typeface="Calibri"/>
              <a:cs typeface="Calibri"/>
              <a:sym typeface="Calibri"/>
            </a:endParaRPr>
          </a:p>
          <a:p>
            <a:pPr indent="0" lvl="0" marL="457200" rtl="0" algn="l">
              <a:spcBef>
                <a:spcPts val="0"/>
              </a:spcBef>
              <a:spcAft>
                <a:spcPts val="0"/>
              </a:spcAft>
              <a:buNone/>
            </a:pPr>
            <a:r>
              <a:rPr b="1" lang="en-US" sz="2400">
                <a:solidFill>
                  <a:srgbClr val="64645D"/>
                </a:solidFill>
                <a:latin typeface="Calibri"/>
                <a:ea typeface="Calibri"/>
                <a:cs typeface="Calibri"/>
                <a:sym typeface="Calibri"/>
              </a:rPr>
              <a:t>This tiny change is actually big! </a:t>
            </a:r>
            <a:br>
              <a:rPr b="1" lang="en-US" sz="2400">
                <a:solidFill>
                  <a:srgbClr val="64645D"/>
                </a:solidFill>
                <a:latin typeface="Calibri"/>
                <a:ea typeface="Calibri"/>
                <a:cs typeface="Calibri"/>
                <a:sym typeface="Calibri"/>
              </a:rPr>
            </a:br>
            <a:r>
              <a:rPr i="1" lang="en-US" sz="2400">
                <a:solidFill>
                  <a:srgbClr val="64645D"/>
                </a:solidFill>
                <a:latin typeface="Calibri"/>
                <a:ea typeface="Calibri"/>
                <a:cs typeface="Calibri"/>
                <a:sym typeface="Calibri"/>
              </a:rPr>
              <a:t>Represents a ~ 30% change in acidity.</a:t>
            </a:r>
            <a:br>
              <a:rPr i="1" lang="en-US" sz="24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rPr b="1" lang="en-US" sz="2400">
                <a:solidFill>
                  <a:srgbClr val="64645D"/>
                </a:solidFill>
                <a:latin typeface="Calibri"/>
                <a:ea typeface="Calibri"/>
                <a:cs typeface="Calibri"/>
                <a:sym typeface="Calibri"/>
              </a:rPr>
              <a:t>More changes to come.</a:t>
            </a:r>
            <a:br>
              <a:rPr b="1" lang="en-US" sz="2400">
                <a:solidFill>
                  <a:srgbClr val="64645D"/>
                </a:solidFill>
                <a:latin typeface="Calibri"/>
                <a:ea typeface="Calibri"/>
                <a:cs typeface="Calibri"/>
                <a:sym typeface="Calibri"/>
              </a:rPr>
            </a:br>
            <a:r>
              <a:rPr i="1" lang="en-US" sz="2400">
                <a:solidFill>
                  <a:srgbClr val="64645D"/>
                </a:solidFill>
                <a:latin typeface="Calibri"/>
                <a:ea typeface="Calibri"/>
                <a:cs typeface="Calibri"/>
                <a:sym typeface="Calibri"/>
              </a:rPr>
              <a:t>Models predict by 2100, acidity will ↑150%.</a:t>
            </a:r>
            <a:br>
              <a:rPr b="1" lang="en-US" sz="2400">
                <a:solidFill>
                  <a:srgbClr val="64645D"/>
                </a:solidFill>
                <a:latin typeface="Calibri"/>
                <a:ea typeface="Calibri"/>
                <a:cs typeface="Calibri"/>
                <a:sym typeface="Calibri"/>
              </a:rPr>
            </a:br>
            <a:endParaRPr b="1" sz="2400">
              <a:solidFill>
                <a:srgbClr val="64645D"/>
              </a:solidFill>
              <a:latin typeface="Calibri"/>
              <a:ea typeface="Calibri"/>
              <a:cs typeface="Calibri"/>
              <a:sym typeface="Calibri"/>
            </a:endParaRPr>
          </a:p>
          <a:p>
            <a:pPr indent="0" lvl="0" marL="457200" rtl="0" algn="l">
              <a:spcBef>
                <a:spcPts val="0"/>
              </a:spcBef>
              <a:spcAft>
                <a:spcPts val="0"/>
              </a:spcAft>
              <a:buNone/>
            </a:pPr>
            <a:r>
              <a:t/>
            </a:r>
            <a:endParaRPr b="1" sz="2400">
              <a:solidFill>
                <a:srgbClr val="64645D"/>
              </a:solidFill>
              <a:latin typeface="Calibri"/>
              <a:ea typeface="Calibri"/>
              <a:cs typeface="Calibri"/>
              <a:sym typeface="Calibri"/>
            </a:endParaRPr>
          </a:p>
          <a:p>
            <a:pPr indent="0" lvl="0" marL="457200" rtl="0" algn="l">
              <a:spcBef>
                <a:spcPts val="0"/>
              </a:spcBef>
              <a:spcAft>
                <a:spcPts val="0"/>
              </a:spcAft>
              <a:buNone/>
            </a:pPr>
            <a:r>
              <a:t/>
            </a:r>
            <a:endParaRPr b="1" sz="24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pic>
        <p:nvPicPr>
          <p:cNvPr id="3160" name="Google Shape;3160;g8f906332a0_0_95"/>
          <p:cNvPicPr preferRelativeResize="0"/>
          <p:nvPr/>
        </p:nvPicPr>
        <p:blipFill rotWithShape="1">
          <a:blip r:embed="rId4">
            <a:alphaModFix/>
          </a:blip>
          <a:srcRect b="0" l="2749" r="15650" t="0"/>
          <a:stretch/>
        </p:blipFill>
        <p:spPr>
          <a:xfrm>
            <a:off x="5584200" y="1022075"/>
            <a:ext cx="9046227" cy="6726451"/>
          </a:xfrm>
          <a:prstGeom prst="rect">
            <a:avLst/>
          </a:prstGeom>
          <a:noFill/>
          <a:ln>
            <a:noFill/>
          </a:ln>
        </p:spPr>
      </p:pic>
      <p:pic>
        <p:nvPicPr>
          <p:cNvPr id="3161" name="Google Shape;3161;g8f906332a0_0_95"/>
          <p:cNvPicPr preferRelativeResize="0"/>
          <p:nvPr/>
        </p:nvPicPr>
        <p:blipFill>
          <a:blip r:embed="rId5">
            <a:alphaModFix/>
          </a:blip>
          <a:stretch>
            <a:fillRect/>
          </a:stretch>
        </p:blipFill>
        <p:spPr>
          <a:xfrm>
            <a:off x="4974600" y="788350"/>
            <a:ext cx="7353624" cy="7131674"/>
          </a:xfrm>
          <a:prstGeom prst="rect">
            <a:avLst/>
          </a:prstGeom>
          <a:noFill/>
          <a:ln>
            <a:noFill/>
          </a:ln>
        </p:spPr>
      </p:pic>
      <p:sp>
        <p:nvSpPr>
          <p:cNvPr id="3162" name="Google Shape;3162;g8f906332a0_0_95"/>
          <p:cNvSpPr txBox="1"/>
          <p:nvPr/>
        </p:nvSpPr>
        <p:spPr>
          <a:xfrm>
            <a:off x="12252025" y="788325"/>
            <a:ext cx="2378400" cy="70584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rPr b="1" lang="en-US" sz="2400">
                <a:solidFill>
                  <a:schemeClr val="accent3"/>
                </a:solidFill>
                <a:latin typeface="Calibri"/>
                <a:ea typeface="Calibri"/>
                <a:cs typeface="Calibri"/>
                <a:sym typeface="Calibri"/>
              </a:rPr>
              <a:t>Modelled pH change by 2100 </a:t>
            </a:r>
            <a:endParaRPr b="1" sz="2400">
              <a:solidFill>
                <a:schemeClr val="accent3"/>
              </a:solidFill>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rPr b="1" lang="en-US" sz="2400">
                <a:solidFill>
                  <a:schemeClr val="accent3"/>
                </a:solidFill>
                <a:latin typeface="Calibri"/>
                <a:ea typeface="Calibri"/>
                <a:cs typeface="Calibri"/>
                <a:sym typeface="Calibri"/>
              </a:rPr>
              <a:t>Change since the Industrial Revolution </a:t>
            </a:r>
            <a:endParaRPr b="1" sz="2400">
              <a:solidFill>
                <a:schemeClr val="accent3"/>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3163" name="Google Shape;3163;g8f906332a0_0_95"/>
          <p:cNvSpPr txBox="1"/>
          <p:nvPr/>
        </p:nvSpPr>
        <p:spPr>
          <a:xfrm>
            <a:off x="-76200" y="7464450"/>
            <a:ext cx="4968300" cy="483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200">
                <a:solidFill>
                  <a:srgbClr val="333333"/>
                </a:solidFill>
                <a:highlight>
                  <a:srgbClr val="FFFFFF"/>
                </a:highlight>
                <a:latin typeface="Calibri"/>
                <a:ea typeface="Calibri"/>
                <a:cs typeface="Calibri"/>
                <a:sym typeface="Calibri"/>
              </a:rPr>
              <a:t>Feely et al. </a:t>
            </a:r>
            <a:r>
              <a:rPr i="1" lang="en-US" sz="1200">
                <a:solidFill>
                  <a:srgbClr val="333333"/>
                </a:solidFill>
                <a:highlight>
                  <a:srgbClr val="FFFFFF"/>
                </a:highlight>
                <a:latin typeface="Calibri"/>
                <a:ea typeface="Calibri"/>
                <a:cs typeface="Calibri"/>
                <a:sym typeface="Calibri"/>
              </a:rPr>
              <a:t>Oceanography</a:t>
            </a:r>
            <a:r>
              <a:rPr lang="en-US" sz="1200">
                <a:solidFill>
                  <a:srgbClr val="333333"/>
                </a:solidFill>
                <a:highlight>
                  <a:srgbClr val="FFFFFF"/>
                </a:highlight>
                <a:latin typeface="Calibri"/>
                <a:ea typeface="Calibri"/>
                <a:cs typeface="Calibri"/>
                <a:sym typeface="Calibri"/>
              </a:rPr>
              <a:t>, 2009, www.jstor.org/stable/24861022.</a:t>
            </a:r>
            <a:endParaRPr sz="12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2"/>
                                        </p:tgtEl>
                                        <p:attrNameLst>
                                          <p:attrName>style.visibility</p:attrName>
                                        </p:attrNameLst>
                                      </p:cBhvr>
                                      <p:to>
                                        <p:strVal val="visible"/>
                                      </p:to>
                                    </p:set>
                                    <p:animEffect filter="fade" transition="in">
                                      <p:cBhvr>
                                        <p:cTn dur="1000"/>
                                        <p:tgtEl>
                                          <p:spTgt spid="3162"/>
                                        </p:tgtEl>
                                      </p:cBhvr>
                                    </p:animEffect>
                                  </p:childTnLst>
                                </p:cTn>
                              </p:par>
                              <p:par>
                                <p:cTn fill="hold" nodeType="withEffect" presetClass="entr" presetID="10" presetSubtype="0">
                                  <p:stCondLst>
                                    <p:cond delay="0"/>
                                  </p:stCondLst>
                                  <p:childTnLst>
                                    <p:set>
                                      <p:cBhvr>
                                        <p:cTn dur="1" fill="hold">
                                          <p:stCondLst>
                                            <p:cond delay="0"/>
                                          </p:stCondLst>
                                        </p:cTn>
                                        <p:tgtEl>
                                          <p:spTgt spid="3161"/>
                                        </p:tgtEl>
                                        <p:attrNameLst>
                                          <p:attrName>style.visibility</p:attrName>
                                        </p:attrNameLst>
                                      </p:cBhvr>
                                      <p:to>
                                        <p:strVal val="visible"/>
                                      </p:to>
                                    </p:set>
                                    <p:animEffect filter="fade" transition="in">
                                      <p:cBhvr>
                                        <p:cTn dur="1000"/>
                                        <p:tgtEl>
                                          <p:spTgt spid="3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8" name="Shape 3168"/>
        <p:cNvGrpSpPr/>
        <p:nvPr/>
      </p:nvGrpSpPr>
      <p:grpSpPr>
        <a:xfrm>
          <a:off x="0" y="0"/>
          <a:ext cx="0" cy="0"/>
          <a:chOff x="0" y="0"/>
          <a:chExt cx="0" cy="0"/>
        </a:xfrm>
      </p:grpSpPr>
      <p:sp>
        <p:nvSpPr>
          <p:cNvPr id="3169" name="Google Shape;3169;g8f906332a0_0_124"/>
          <p:cNvSpPr txBox="1"/>
          <p:nvPr/>
        </p:nvSpPr>
        <p:spPr>
          <a:xfrm>
            <a:off x="417150" y="885525"/>
            <a:ext cx="13796100" cy="7032600"/>
          </a:xfrm>
          <a:prstGeom prst="rect">
            <a:avLst/>
          </a:prstGeom>
          <a:solidFill>
            <a:srgbClr val="FFFFFF"/>
          </a:solidFill>
          <a:ln>
            <a:noFill/>
          </a:ln>
        </p:spPr>
        <p:txBody>
          <a:bodyPr anchorCtr="0" anchor="t" bIns="91425" lIns="400050"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3100">
                <a:solidFill>
                  <a:schemeClr val="accent3"/>
                </a:solidFill>
                <a:latin typeface="Calibri"/>
                <a:ea typeface="Calibri"/>
                <a:cs typeface="Calibri"/>
                <a:sym typeface="Calibri"/>
              </a:rPr>
              <a:t>AUDIENCE POLL</a:t>
            </a:r>
            <a:endParaRPr b="1" sz="3100">
              <a:solidFill>
                <a:schemeClr val="accent3"/>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3100">
                <a:solidFill>
                  <a:srgbClr val="64645D"/>
                </a:solidFill>
                <a:latin typeface="Calibri"/>
                <a:ea typeface="Calibri"/>
                <a:cs typeface="Calibri"/>
                <a:sym typeface="Calibri"/>
              </a:rPr>
              <a:t>Ocean acidification – how would you best define it?</a:t>
            </a:r>
            <a:endParaRPr b="1" baseline="-25000" sz="31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4" name="Shape 3174"/>
        <p:cNvGrpSpPr/>
        <p:nvPr/>
      </p:nvGrpSpPr>
      <p:grpSpPr>
        <a:xfrm>
          <a:off x="0" y="0"/>
          <a:ext cx="0" cy="0"/>
          <a:chOff x="0" y="0"/>
          <a:chExt cx="0" cy="0"/>
        </a:xfrm>
      </p:grpSpPr>
      <p:sp>
        <p:nvSpPr>
          <p:cNvPr id="3175" name="Google Shape;3175;g8f906332a0_0_118"/>
          <p:cNvSpPr txBox="1"/>
          <p:nvPr>
            <p:ph type="title"/>
          </p:nvPr>
        </p:nvSpPr>
        <p:spPr>
          <a:xfrm>
            <a:off x="731521" y="544830"/>
            <a:ext cx="13164900" cy="3907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US"/>
              <a:t>How Is Acidification Different Closer to Shore?</a:t>
            </a:r>
            <a:endParaRPr/>
          </a:p>
        </p:txBody>
      </p:sp>
      <p:sp>
        <p:nvSpPr>
          <p:cNvPr id="3176" name="Google Shape;3176;g8f906332a0_0_118"/>
          <p:cNvSpPr txBox="1"/>
          <p:nvPr>
            <p:ph idx="1" type="body"/>
          </p:nvPr>
        </p:nvSpPr>
        <p:spPr>
          <a:xfrm>
            <a:off x="734062" y="4994587"/>
            <a:ext cx="8702100" cy="3597000"/>
          </a:xfrm>
          <a:prstGeom prst="rect">
            <a:avLst/>
          </a:prstGeom>
          <a:noFill/>
          <a:ln>
            <a:noFill/>
          </a:ln>
        </p:spPr>
        <p:txBody>
          <a:bodyPr anchorCtr="0" anchor="t" bIns="0" lIns="0" spcFirstLastPara="1" rIns="0" wrap="square" tIns="0">
            <a:noAutofit/>
          </a:bodyPr>
          <a:lstStyle/>
          <a:p>
            <a:pPr indent="-244915" lvl="2" marL="244915" rtl="0" algn="l">
              <a:lnSpc>
                <a:spcPct val="110000"/>
              </a:lnSpc>
              <a:spcBef>
                <a:spcPts val="0"/>
              </a:spcBef>
              <a:spcAft>
                <a:spcPts val="0"/>
              </a:spcAft>
              <a:buSzPts val="2900"/>
              <a:buChar char="+"/>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1" name="Shape 3181"/>
        <p:cNvGrpSpPr/>
        <p:nvPr/>
      </p:nvGrpSpPr>
      <p:grpSpPr>
        <a:xfrm>
          <a:off x="0" y="0"/>
          <a:ext cx="0" cy="0"/>
          <a:chOff x="0" y="0"/>
          <a:chExt cx="0" cy="0"/>
        </a:xfrm>
      </p:grpSpPr>
      <p:pic>
        <p:nvPicPr>
          <p:cNvPr id="3182" name="Google Shape;3182;p13"/>
          <p:cNvPicPr preferRelativeResize="0"/>
          <p:nvPr/>
        </p:nvPicPr>
        <p:blipFill>
          <a:blip r:embed="rId3">
            <a:alphaModFix/>
          </a:blip>
          <a:stretch>
            <a:fillRect/>
          </a:stretch>
        </p:blipFill>
        <p:spPr>
          <a:xfrm>
            <a:off x="-404500" y="-824938"/>
            <a:ext cx="15034899" cy="9054526"/>
          </a:xfrm>
          <a:prstGeom prst="rect">
            <a:avLst/>
          </a:prstGeom>
          <a:noFill/>
          <a:ln>
            <a:noFill/>
          </a:ln>
        </p:spPr>
      </p:pic>
      <p:cxnSp>
        <p:nvCxnSpPr>
          <p:cNvPr id="3183" name="Google Shape;3183;p13"/>
          <p:cNvCxnSpPr/>
          <p:nvPr/>
        </p:nvCxnSpPr>
        <p:spPr>
          <a:xfrm flipH="1" rot="10800000">
            <a:off x="5056850" y="1965425"/>
            <a:ext cx="2900400" cy="2846100"/>
          </a:xfrm>
          <a:prstGeom prst="curvedConnector3">
            <a:avLst>
              <a:gd fmla="val 50000" name="adj1"/>
            </a:avLst>
          </a:prstGeom>
          <a:noFill/>
          <a:ln cap="flat" cmpd="sng" w="38100">
            <a:solidFill>
              <a:schemeClr val="dk2"/>
            </a:solidFill>
            <a:prstDash val="dash"/>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8" name="Shape 3188"/>
        <p:cNvGrpSpPr/>
        <p:nvPr/>
      </p:nvGrpSpPr>
      <p:grpSpPr>
        <a:xfrm>
          <a:off x="0" y="0"/>
          <a:ext cx="0" cy="0"/>
          <a:chOff x="0" y="0"/>
          <a:chExt cx="0" cy="0"/>
        </a:xfrm>
      </p:grpSpPr>
      <p:pic>
        <p:nvPicPr>
          <p:cNvPr id="3189" name="Google Shape;3189;p15"/>
          <p:cNvPicPr preferRelativeResize="0"/>
          <p:nvPr/>
        </p:nvPicPr>
        <p:blipFill rotWithShape="1">
          <a:blip r:embed="rId3">
            <a:alphaModFix/>
          </a:blip>
          <a:srcRect b="0" l="0" r="16257" t="2749"/>
          <a:stretch/>
        </p:blipFill>
        <p:spPr>
          <a:xfrm>
            <a:off x="-33344" y="1786774"/>
            <a:ext cx="7015887" cy="4808059"/>
          </a:xfrm>
          <a:prstGeom prst="rect">
            <a:avLst/>
          </a:prstGeom>
          <a:noFill/>
          <a:ln>
            <a:noFill/>
          </a:ln>
        </p:spPr>
      </p:pic>
      <p:pic>
        <p:nvPicPr>
          <p:cNvPr id="3190" name="Google Shape;3190;p15"/>
          <p:cNvPicPr preferRelativeResize="0"/>
          <p:nvPr/>
        </p:nvPicPr>
        <p:blipFill rotWithShape="1">
          <a:blip r:embed="rId4">
            <a:alphaModFix/>
          </a:blip>
          <a:srcRect b="0" l="1729" r="0" t="3284"/>
          <a:stretch/>
        </p:blipFill>
        <p:spPr>
          <a:xfrm>
            <a:off x="6758608" y="1786775"/>
            <a:ext cx="8460025" cy="4808058"/>
          </a:xfrm>
          <a:prstGeom prst="rect">
            <a:avLst/>
          </a:prstGeom>
          <a:noFill/>
          <a:ln>
            <a:noFill/>
          </a:ln>
        </p:spPr>
      </p:pic>
      <p:cxnSp>
        <p:nvCxnSpPr>
          <p:cNvPr id="3191" name="Google Shape;3191;p15"/>
          <p:cNvCxnSpPr/>
          <p:nvPr/>
        </p:nvCxnSpPr>
        <p:spPr>
          <a:xfrm>
            <a:off x="522514" y="5206481"/>
            <a:ext cx="5915608" cy="0"/>
          </a:xfrm>
          <a:prstGeom prst="straightConnector1">
            <a:avLst/>
          </a:prstGeom>
          <a:noFill/>
          <a:ln cap="flat" cmpd="sng" w="38100">
            <a:solidFill>
              <a:schemeClr val="accent1"/>
            </a:solidFill>
            <a:prstDash val="dot"/>
            <a:round/>
            <a:headEnd len="sm" w="sm" type="none"/>
            <a:tailEnd len="sm" w="sm" type="none"/>
          </a:ln>
        </p:spPr>
      </p:cxnSp>
      <p:cxnSp>
        <p:nvCxnSpPr>
          <p:cNvPr id="3192" name="Google Shape;3192;p15"/>
          <p:cNvCxnSpPr/>
          <p:nvPr/>
        </p:nvCxnSpPr>
        <p:spPr>
          <a:xfrm>
            <a:off x="516795" y="5713444"/>
            <a:ext cx="5915608" cy="0"/>
          </a:xfrm>
          <a:prstGeom prst="straightConnector1">
            <a:avLst/>
          </a:prstGeom>
          <a:noFill/>
          <a:ln cap="flat" cmpd="sng" w="38100">
            <a:solidFill>
              <a:schemeClr val="accent1"/>
            </a:solidFill>
            <a:prstDash val="dot"/>
            <a:round/>
            <a:headEnd len="sm" w="sm" type="none"/>
            <a:tailEnd len="sm" w="sm" type="none"/>
          </a:ln>
        </p:spPr>
      </p:cxnSp>
      <p:cxnSp>
        <p:nvCxnSpPr>
          <p:cNvPr id="3193" name="Google Shape;3193;p15"/>
          <p:cNvCxnSpPr/>
          <p:nvPr/>
        </p:nvCxnSpPr>
        <p:spPr>
          <a:xfrm>
            <a:off x="7299649" y="2932921"/>
            <a:ext cx="7330751" cy="0"/>
          </a:xfrm>
          <a:prstGeom prst="straightConnector1">
            <a:avLst/>
          </a:prstGeom>
          <a:noFill/>
          <a:ln cap="flat" cmpd="sng" w="38100">
            <a:solidFill>
              <a:schemeClr val="accent1"/>
            </a:solidFill>
            <a:prstDash val="dot"/>
            <a:round/>
            <a:headEnd len="sm" w="sm" type="none"/>
            <a:tailEnd len="sm" w="sm" type="none"/>
          </a:ln>
        </p:spPr>
      </p:cxnSp>
      <p:cxnSp>
        <p:nvCxnSpPr>
          <p:cNvPr id="3194" name="Google Shape;3194;p15"/>
          <p:cNvCxnSpPr/>
          <p:nvPr/>
        </p:nvCxnSpPr>
        <p:spPr>
          <a:xfrm>
            <a:off x="7323244" y="5962259"/>
            <a:ext cx="7330751" cy="0"/>
          </a:xfrm>
          <a:prstGeom prst="straightConnector1">
            <a:avLst/>
          </a:prstGeom>
          <a:noFill/>
          <a:ln cap="flat" cmpd="sng" w="38100">
            <a:solidFill>
              <a:schemeClr val="accent1"/>
            </a:solidFill>
            <a:prstDash val="dot"/>
            <a:round/>
            <a:headEnd len="sm" w="sm" type="none"/>
            <a:tailEnd len="sm" w="sm" type="none"/>
          </a:ln>
        </p:spPr>
      </p:cxnSp>
      <p:sp>
        <p:nvSpPr>
          <p:cNvPr id="3195" name="Google Shape;3195;p15"/>
          <p:cNvSpPr txBox="1"/>
          <p:nvPr/>
        </p:nvSpPr>
        <p:spPr>
          <a:xfrm>
            <a:off x="1586204" y="667917"/>
            <a:ext cx="13044196" cy="6305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4600" cap="none">
                <a:solidFill>
                  <a:srgbClr val="62625C"/>
                </a:solidFill>
                <a:latin typeface="Calibri"/>
                <a:ea typeface="Calibri"/>
                <a:cs typeface="Calibri"/>
                <a:sym typeface="Calibri"/>
              </a:rPr>
              <a:t>OPEN OCEAN        </a:t>
            </a:r>
            <a:r>
              <a:rPr i="1" lang="en-US" sz="4600" cap="none">
                <a:solidFill>
                  <a:srgbClr val="62625C"/>
                </a:solidFill>
                <a:latin typeface="Calibri"/>
                <a:ea typeface="Calibri"/>
                <a:cs typeface="Calibri"/>
                <a:sym typeface="Calibri"/>
              </a:rPr>
              <a:t>versus</a:t>
            </a:r>
            <a:r>
              <a:rPr b="1" lang="en-US" sz="4600" cap="none">
                <a:solidFill>
                  <a:srgbClr val="62625C"/>
                </a:solidFill>
                <a:latin typeface="Calibri"/>
                <a:ea typeface="Calibri"/>
                <a:cs typeface="Calibri"/>
                <a:sym typeface="Calibri"/>
              </a:rPr>
              <a:t>        COASTAL OCEAN </a:t>
            </a:r>
            <a:endParaRPr/>
          </a:p>
        </p:txBody>
      </p:sp>
      <p:sp>
        <p:nvSpPr>
          <p:cNvPr id="3196" name="Google Shape;3196;p15"/>
          <p:cNvSpPr txBox="1"/>
          <p:nvPr/>
        </p:nvSpPr>
        <p:spPr>
          <a:xfrm>
            <a:off x="1586204" y="6963354"/>
            <a:ext cx="13044196" cy="6305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4600" cap="none">
                <a:solidFill>
                  <a:srgbClr val="62625C"/>
                </a:solidFill>
                <a:latin typeface="Calibri"/>
                <a:ea typeface="Calibri"/>
                <a:cs typeface="Calibri"/>
                <a:sym typeface="Calibri"/>
              </a:rPr>
              <a:t>Range ~ 0.05         </a:t>
            </a:r>
            <a:r>
              <a:rPr i="1" lang="en-US" sz="4600" cap="none">
                <a:solidFill>
                  <a:srgbClr val="62625C"/>
                </a:solidFill>
                <a:latin typeface="Calibri"/>
                <a:ea typeface="Calibri"/>
                <a:cs typeface="Calibri"/>
                <a:sym typeface="Calibri"/>
              </a:rPr>
              <a:t>versus</a:t>
            </a:r>
            <a:r>
              <a:rPr b="1" lang="en-US" sz="4600" cap="none">
                <a:solidFill>
                  <a:srgbClr val="62625C"/>
                </a:solidFill>
                <a:latin typeface="Calibri"/>
                <a:ea typeface="Calibri"/>
                <a:cs typeface="Calibri"/>
                <a:sym typeface="Calibri"/>
              </a:rPr>
              <a:t>             Range ~ 0.5</a:t>
            </a:r>
            <a:endParaRPr b="1" sz="4600" cap="none">
              <a:solidFill>
                <a:srgbClr val="62625C"/>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01" name="Shape 3201"/>
        <p:cNvGrpSpPr/>
        <p:nvPr/>
      </p:nvGrpSpPr>
      <p:grpSpPr>
        <a:xfrm>
          <a:off x="0" y="0"/>
          <a:ext cx="0" cy="0"/>
          <a:chOff x="0" y="0"/>
          <a:chExt cx="0" cy="0"/>
        </a:xfrm>
      </p:grpSpPr>
      <p:pic>
        <p:nvPicPr>
          <p:cNvPr id="3202" name="Google Shape;3202;g8f906332a0_0_134"/>
          <p:cNvPicPr preferRelativeResize="0"/>
          <p:nvPr/>
        </p:nvPicPr>
        <p:blipFill rotWithShape="1">
          <a:blip r:embed="rId3">
            <a:alphaModFix/>
          </a:blip>
          <a:srcRect b="0" l="0" r="0" t="15987"/>
          <a:stretch/>
        </p:blipFill>
        <p:spPr>
          <a:xfrm>
            <a:off x="0" y="788350"/>
            <a:ext cx="16467578" cy="7058349"/>
          </a:xfrm>
          <a:prstGeom prst="rect">
            <a:avLst/>
          </a:prstGeom>
          <a:noFill/>
          <a:ln>
            <a:noFill/>
          </a:ln>
        </p:spPr>
      </p:pic>
      <p:sp>
        <p:nvSpPr>
          <p:cNvPr id="3203" name="Google Shape;3203;g8f906332a0_0_134"/>
          <p:cNvSpPr txBox="1"/>
          <p:nvPr/>
        </p:nvSpPr>
        <p:spPr>
          <a:xfrm>
            <a:off x="0" y="788350"/>
            <a:ext cx="4762200" cy="7058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  Coastal pH Data Summary</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High variability, large seasonal</a:t>
            </a:r>
            <a:r>
              <a:rPr b="1" lang="en-US" sz="2400">
                <a:solidFill>
                  <a:srgbClr val="64645D"/>
                </a:solidFill>
                <a:latin typeface="Calibri"/>
                <a:ea typeface="Calibri"/>
                <a:cs typeface="Calibri"/>
                <a:sym typeface="Calibri"/>
              </a:rPr>
              <a:t> fluctuations: </a:t>
            </a:r>
            <a:r>
              <a:rPr i="1" lang="en-US" sz="2000">
                <a:solidFill>
                  <a:srgbClr val="64645D"/>
                </a:solidFill>
                <a:latin typeface="Calibri"/>
                <a:ea typeface="Calibri"/>
                <a:cs typeface="Calibri"/>
                <a:sym typeface="Calibri"/>
              </a:rPr>
              <a:t>Range (from 7.9 - 8.4) is 10x greater than in Hawaii.</a:t>
            </a:r>
            <a:br>
              <a:rPr i="1" lang="en-US" sz="20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Causes of extreme variability</a:t>
            </a:r>
            <a:endParaRPr b="1" baseline="-25000" sz="2400">
              <a:solidFill>
                <a:srgbClr val="64645D"/>
              </a:solidFill>
              <a:latin typeface="Calibri"/>
              <a:ea typeface="Calibri"/>
              <a:cs typeface="Calibri"/>
              <a:sym typeface="Calibri"/>
            </a:endParaRPr>
          </a:p>
          <a:p>
            <a:pPr indent="0" lvl="0" marL="457200" rtl="0" algn="l">
              <a:spcBef>
                <a:spcPts val="0"/>
              </a:spcBef>
              <a:spcAft>
                <a:spcPts val="0"/>
              </a:spcAft>
              <a:buNone/>
            </a:pPr>
            <a:r>
              <a:rPr i="1" lang="en-US" sz="2000">
                <a:solidFill>
                  <a:srgbClr val="64645D"/>
                </a:solidFill>
                <a:latin typeface="Calibri"/>
                <a:ea typeface="Calibri"/>
                <a:cs typeface="Calibri"/>
                <a:sym typeface="Calibri"/>
              </a:rPr>
              <a:t>Lots of life + upwelling (natural)</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rPr i="1" lang="en-US" sz="2000">
                <a:solidFill>
                  <a:srgbClr val="64645D"/>
                </a:solidFill>
                <a:latin typeface="Calibri"/>
                <a:ea typeface="Calibri"/>
                <a:cs typeface="Calibri"/>
                <a:sym typeface="Calibri"/>
              </a:rPr>
              <a:t>Excess inputs of nutrients from shore: </a:t>
            </a:r>
            <a:endParaRPr i="1" sz="2000">
              <a:solidFill>
                <a:srgbClr val="64645D"/>
              </a:solidFill>
              <a:latin typeface="Calibri"/>
              <a:ea typeface="Calibri"/>
              <a:cs typeface="Calibri"/>
              <a:sym typeface="Calibri"/>
            </a:endParaRPr>
          </a:p>
          <a:p>
            <a:pPr indent="457200" lvl="0" marL="457200" rtl="0" algn="l">
              <a:spcBef>
                <a:spcPts val="0"/>
              </a:spcBef>
              <a:spcAft>
                <a:spcPts val="0"/>
              </a:spcAft>
              <a:buNone/>
            </a:pPr>
            <a:r>
              <a:rPr i="1" lang="en-US" sz="2000">
                <a:solidFill>
                  <a:srgbClr val="64645D"/>
                </a:solidFill>
                <a:latin typeface="Calibri"/>
                <a:ea typeface="Calibri"/>
                <a:cs typeface="Calibri"/>
                <a:sym typeface="Calibri"/>
              </a:rPr>
              <a:t>* fertilizers </a:t>
            </a:r>
            <a:endParaRPr i="1" sz="2000">
              <a:solidFill>
                <a:srgbClr val="64645D"/>
              </a:solidFill>
              <a:latin typeface="Calibri"/>
              <a:ea typeface="Calibri"/>
              <a:cs typeface="Calibri"/>
              <a:sym typeface="Calibri"/>
            </a:endParaRPr>
          </a:p>
          <a:p>
            <a:pPr indent="457200" lvl="0" marL="457200" rtl="0" algn="l">
              <a:spcBef>
                <a:spcPts val="0"/>
              </a:spcBef>
              <a:spcAft>
                <a:spcPts val="0"/>
              </a:spcAft>
              <a:buNone/>
            </a:pPr>
            <a:r>
              <a:rPr i="1" lang="en-US" sz="2000">
                <a:solidFill>
                  <a:srgbClr val="64645D"/>
                </a:solidFill>
                <a:latin typeface="Calibri"/>
                <a:ea typeface="Calibri"/>
                <a:cs typeface="Calibri"/>
                <a:sym typeface="Calibri"/>
              </a:rPr>
              <a:t>* wastewater </a:t>
            </a:r>
            <a:endParaRPr i="1" sz="2000">
              <a:solidFill>
                <a:srgbClr val="64645D"/>
              </a:solidFill>
              <a:latin typeface="Calibri"/>
              <a:ea typeface="Calibri"/>
              <a:cs typeface="Calibri"/>
              <a:sym typeface="Calibri"/>
            </a:endParaRPr>
          </a:p>
          <a:p>
            <a:pPr indent="457200" lvl="0" marL="457200" rtl="0" algn="l">
              <a:spcBef>
                <a:spcPts val="0"/>
              </a:spcBef>
              <a:spcAft>
                <a:spcPts val="0"/>
              </a:spcAft>
              <a:buNone/>
            </a:pPr>
            <a:r>
              <a:rPr i="1" lang="en-US" sz="2000">
                <a:solidFill>
                  <a:srgbClr val="64645D"/>
                </a:solidFill>
                <a:latin typeface="Calibri"/>
                <a:ea typeface="Calibri"/>
                <a:cs typeface="Calibri"/>
                <a:sym typeface="Calibri"/>
              </a:rPr>
              <a:t>* animal manure</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Long-term trends????? </a:t>
            </a:r>
            <a:br>
              <a:rPr lang="en-US" sz="2400">
                <a:solidFill>
                  <a:srgbClr val="64645D"/>
                </a:solidFill>
                <a:latin typeface="Calibri"/>
                <a:ea typeface="Calibri"/>
                <a:cs typeface="Calibri"/>
                <a:sym typeface="Calibri"/>
              </a:rPr>
            </a:br>
            <a:r>
              <a:rPr i="1" lang="en-US" sz="2000">
                <a:solidFill>
                  <a:srgbClr val="64645D"/>
                </a:solidFill>
                <a:latin typeface="Calibri"/>
                <a:ea typeface="Calibri"/>
                <a:cs typeface="Calibri"/>
                <a:sym typeface="Calibri"/>
              </a:rPr>
              <a:t>Not enough data ….. yet.</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pic>
        <p:nvPicPr>
          <p:cNvPr id="3204" name="Google Shape;3204;g8f906332a0_0_134"/>
          <p:cNvPicPr preferRelativeResize="0"/>
          <p:nvPr/>
        </p:nvPicPr>
        <p:blipFill rotWithShape="1">
          <a:blip r:embed="rId4">
            <a:alphaModFix/>
          </a:blip>
          <a:srcRect b="0" l="0" r="0" t="0"/>
          <a:stretch/>
        </p:blipFill>
        <p:spPr>
          <a:xfrm>
            <a:off x="4762300" y="788349"/>
            <a:ext cx="12222966" cy="7058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3"/>
                                        </p:tgtEl>
                                        <p:attrNameLst>
                                          <p:attrName>style.visibility</p:attrName>
                                        </p:attrNameLst>
                                      </p:cBhvr>
                                      <p:to>
                                        <p:strVal val="visible"/>
                                      </p:to>
                                    </p:set>
                                    <p:animEffect filter="fade" transition="in">
                                      <p:cBhvr>
                                        <p:cTn dur="1000"/>
                                        <p:tgtEl>
                                          <p:spTgt spid="3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9" name="Shape 3209"/>
        <p:cNvGrpSpPr/>
        <p:nvPr/>
      </p:nvGrpSpPr>
      <p:grpSpPr>
        <a:xfrm>
          <a:off x="0" y="0"/>
          <a:ext cx="0" cy="0"/>
          <a:chOff x="0" y="0"/>
          <a:chExt cx="0" cy="0"/>
        </a:xfrm>
      </p:grpSpPr>
      <p:sp>
        <p:nvSpPr>
          <p:cNvPr id="3210" name="Google Shape;3210;g8f906332a0_0_145"/>
          <p:cNvSpPr txBox="1"/>
          <p:nvPr/>
        </p:nvSpPr>
        <p:spPr>
          <a:xfrm>
            <a:off x="417150" y="885525"/>
            <a:ext cx="13796100" cy="7032600"/>
          </a:xfrm>
          <a:prstGeom prst="rect">
            <a:avLst/>
          </a:prstGeom>
          <a:solidFill>
            <a:srgbClr val="FFFFFF"/>
          </a:solidFill>
          <a:ln>
            <a:noFill/>
          </a:ln>
        </p:spPr>
        <p:txBody>
          <a:bodyPr anchorCtr="0" anchor="t" bIns="91425" lIns="400050"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3100">
                <a:solidFill>
                  <a:srgbClr val="00AFBB"/>
                </a:solidFill>
                <a:latin typeface="Calibri"/>
                <a:ea typeface="Calibri"/>
                <a:cs typeface="Calibri"/>
                <a:sym typeface="Calibri"/>
              </a:rPr>
              <a:t>AUDIENCE POLL</a:t>
            </a:r>
            <a:endParaRPr b="1" sz="31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3100">
                <a:solidFill>
                  <a:srgbClr val="64645D"/>
                </a:solidFill>
                <a:latin typeface="Calibri"/>
                <a:ea typeface="Calibri"/>
                <a:cs typeface="Calibri"/>
                <a:sym typeface="Calibri"/>
              </a:rPr>
              <a:t>Coastal</a:t>
            </a:r>
            <a:r>
              <a:rPr b="1" lang="en-US" sz="3100">
                <a:solidFill>
                  <a:srgbClr val="64645D"/>
                </a:solidFill>
                <a:latin typeface="Calibri"/>
                <a:ea typeface="Calibri"/>
                <a:cs typeface="Calibri"/>
                <a:sym typeface="Calibri"/>
              </a:rPr>
              <a:t> acidification – how would you best define it?</a:t>
            </a:r>
            <a:endParaRPr b="1" baseline="-25000" sz="31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4" name="Shape 3064"/>
        <p:cNvGrpSpPr/>
        <p:nvPr/>
      </p:nvGrpSpPr>
      <p:grpSpPr>
        <a:xfrm>
          <a:off x="0" y="0"/>
          <a:ext cx="0" cy="0"/>
          <a:chOff x="0" y="0"/>
          <a:chExt cx="0" cy="0"/>
        </a:xfrm>
      </p:grpSpPr>
      <p:sp>
        <p:nvSpPr>
          <p:cNvPr id="3065" name="Google Shape;3065;g8f906332a0_0_0"/>
          <p:cNvSpPr txBox="1"/>
          <p:nvPr>
            <p:ph type="title"/>
          </p:nvPr>
        </p:nvSpPr>
        <p:spPr>
          <a:xfrm>
            <a:off x="731521" y="548640"/>
            <a:ext cx="13164900" cy="6306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b="1" lang="en-US" sz="4600">
                <a:solidFill>
                  <a:schemeClr val="hlink"/>
                </a:solidFill>
              </a:rPr>
              <a:t>WEBINAR: Agenda / Objectives</a:t>
            </a:r>
            <a:endParaRPr/>
          </a:p>
        </p:txBody>
      </p:sp>
      <p:sp>
        <p:nvSpPr>
          <p:cNvPr id="3066" name="Google Shape;3066;g8f906332a0_0_0"/>
          <p:cNvSpPr txBox="1"/>
          <p:nvPr>
            <p:ph idx="2" type="body"/>
          </p:nvPr>
        </p:nvSpPr>
        <p:spPr>
          <a:xfrm>
            <a:off x="732375" y="2179325"/>
            <a:ext cx="5783400" cy="5499600"/>
          </a:xfrm>
          <a:prstGeom prst="rect">
            <a:avLst/>
          </a:prstGeom>
        </p:spPr>
        <p:txBody>
          <a:bodyPr anchorCtr="0" anchor="t" bIns="0" lIns="0" spcFirstLastPara="1" rIns="0" wrap="square" tIns="0">
            <a:noAutofit/>
          </a:bodyPr>
          <a:lstStyle/>
          <a:p>
            <a:pPr indent="0" lvl="0" marL="0" rtl="0" algn="l">
              <a:spcBef>
                <a:spcPts val="2571"/>
              </a:spcBef>
              <a:spcAft>
                <a:spcPts val="0"/>
              </a:spcAft>
              <a:buNone/>
            </a:pPr>
            <a:r>
              <a:rPr b="1" i="0" lang="en-US" sz="3100">
                <a:solidFill>
                  <a:schemeClr val="dk2"/>
                </a:solidFill>
              </a:rPr>
              <a:t>PART 1: </a:t>
            </a:r>
            <a:r>
              <a:rPr b="1" i="0" lang="en-US" sz="3100">
                <a:solidFill>
                  <a:schemeClr val="dk2"/>
                </a:solidFill>
              </a:rPr>
              <a:t>What can we learn about ocean and coastal acidification using data?</a:t>
            </a:r>
            <a:endParaRPr sz="3100">
              <a:solidFill>
                <a:schemeClr val="accent3"/>
              </a:solidFill>
            </a:endParaRPr>
          </a:p>
          <a:p>
            <a:pPr indent="0" lvl="0" marL="0" rtl="0" algn="l">
              <a:spcBef>
                <a:spcPts val="857"/>
              </a:spcBef>
              <a:spcAft>
                <a:spcPts val="1714"/>
              </a:spcAft>
              <a:buNone/>
            </a:pPr>
            <a:r>
              <a:t/>
            </a:r>
            <a:endParaRPr b="1" i="0" sz="2800">
              <a:solidFill>
                <a:schemeClr val="dk2"/>
              </a:solidFill>
            </a:endParaRPr>
          </a:p>
        </p:txBody>
      </p:sp>
      <p:sp>
        <p:nvSpPr>
          <p:cNvPr id="3067" name="Google Shape;3067;g8f906332a0_0_0"/>
          <p:cNvSpPr txBox="1"/>
          <p:nvPr>
            <p:ph idx="3" type="body"/>
          </p:nvPr>
        </p:nvSpPr>
        <p:spPr>
          <a:xfrm>
            <a:off x="7435650" y="2179325"/>
            <a:ext cx="6052500" cy="5499600"/>
          </a:xfrm>
          <a:prstGeom prst="rect">
            <a:avLst/>
          </a:prstGeom>
        </p:spPr>
        <p:txBody>
          <a:bodyPr anchorCtr="0" anchor="t" bIns="0" lIns="0" spcFirstLastPara="1" rIns="0" wrap="square" tIns="0">
            <a:noAutofit/>
          </a:bodyPr>
          <a:lstStyle/>
          <a:p>
            <a:pPr indent="0" lvl="0" marL="0" rtl="0" algn="l">
              <a:spcBef>
                <a:spcPts val="2571"/>
              </a:spcBef>
              <a:spcAft>
                <a:spcPts val="0"/>
              </a:spcAft>
              <a:buNone/>
            </a:pPr>
            <a:r>
              <a:rPr b="1" i="0" lang="en-US" sz="3100">
                <a:solidFill>
                  <a:schemeClr val="dk2"/>
                </a:solidFill>
              </a:rPr>
              <a:t>PART 2: </a:t>
            </a:r>
            <a:r>
              <a:rPr b="1" i="0" lang="en-US" sz="3100">
                <a:solidFill>
                  <a:schemeClr val="dk2"/>
                </a:solidFill>
              </a:rPr>
              <a:t>How might you effectively use data in your teaching or education activities?</a:t>
            </a:r>
            <a:endParaRPr b="1" sz="3100">
              <a:solidFill>
                <a:schemeClr val="accent3"/>
              </a:solidFill>
            </a:endParaRPr>
          </a:p>
          <a:p>
            <a:pPr indent="0" lvl="0" marL="0" rtl="0" algn="l">
              <a:spcBef>
                <a:spcPts val="857"/>
              </a:spcBef>
              <a:spcAft>
                <a:spcPts val="1714"/>
              </a:spcAft>
              <a:buNone/>
            </a:pPr>
            <a:r>
              <a:t/>
            </a:r>
            <a:endParaRPr b="1" i="0" sz="2800">
              <a:solidFill>
                <a:schemeClr val="dk2"/>
              </a:solidFill>
            </a:endParaRPr>
          </a:p>
        </p:txBody>
      </p:sp>
      <p:sp>
        <p:nvSpPr>
          <p:cNvPr id="3068" name="Google Shape;3068;g8f906332a0_0_0"/>
          <p:cNvSpPr txBox="1"/>
          <p:nvPr>
            <p:ph idx="4" type="body"/>
          </p:nvPr>
        </p:nvSpPr>
        <p:spPr>
          <a:xfrm>
            <a:off x="734061" y="7679054"/>
            <a:ext cx="8701500" cy="550500"/>
          </a:xfrm>
          <a:prstGeom prst="rect">
            <a:avLst/>
          </a:prstGeom>
        </p:spPr>
        <p:txBody>
          <a:bodyPr anchorCtr="0" anchor="ctr" bIns="0" lIns="0" spcFirstLastPara="1" rIns="0" wrap="square" tIns="0">
            <a:noAutofit/>
          </a:bodyPr>
          <a:lstStyle/>
          <a:p>
            <a:pPr indent="0" lvl="0" marL="0" rtl="0" algn="l">
              <a:spcBef>
                <a:spcPts val="857"/>
              </a:spcBef>
              <a:spcAft>
                <a:spcPts val="1714"/>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5" name="Shape 3215"/>
        <p:cNvGrpSpPr/>
        <p:nvPr/>
      </p:nvGrpSpPr>
      <p:grpSpPr>
        <a:xfrm>
          <a:off x="0" y="0"/>
          <a:ext cx="0" cy="0"/>
          <a:chOff x="0" y="0"/>
          <a:chExt cx="0" cy="0"/>
        </a:xfrm>
      </p:grpSpPr>
      <p:sp>
        <p:nvSpPr>
          <p:cNvPr id="3216" name="Google Shape;3216;g905fd836b3_0_1"/>
          <p:cNvSpPr txBox="1"/>
          <p:nvPr>
            <p:ph type="title"/>
          </p:nvPr>
        </p:nvSpPr>
        <p:spPr>
          <a:xfrm>
            <a:off x="731521" y="544830"/>
            <a:ext cx="13164900" cy="3907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US"/>
              <a:t>How Does Acidification Impact Marine Life?</a:t>
            </a:r>
            <a:endParaRPr/>
          </a:p>
        </p:txBody>
      </p:sp>
      <p:sp>
        <p:nvSpPr>
          <p:cNvPr id="3217" name="Google Shape;3217;g905fd836b3_0_1"/>
          <p:cNvSpPr txBox="1"/>
          <p:nvPr>
            <p:ph idx="1" type="body"/>
          </p:nvPr>
        </p:nvSpPr>
        <p:spPr>
          <a:xfrm>
            <a:off x="734062" y="4994587"/>
            <a:ext cx="8702100" cy="3597000"/>
          </a:xfrm>
          <a:prstGeom prst="rect">
            <a:avLst/>
          </a:prstGeom>
          <a:noFill/>
          <a:ln>
            <a:noFill/>
          </a:ln>
        </p:spPr>
        <p:txBody>
          <a:bodyPr anchorCtr="0" anchor="t" bIns="0" lIns="0" spcFirstLastPara="1" rIns="0" wrap="square" tIns="0">
            <a:noAutofit/>
          </a:bodyPr>
          <a:lstStyle/>
          <a:p>
            <a:pPr indent="-244915" lvl="2" marL="244915" rtl="0" algn="l">
              <a:lnSpc>
                <a:spcPct val="110000"/>
              </a:lnSpc>
              <a:spcBef>
                <a:spcPts val="0"/>
              </a:spcBef>
              <a:spcAft>
                <a:spcPts val="0"/>
              </a:spcAft>
              <a:buSzPts val="2900"/>
              <a:buChar char="+"/>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2" name="Shape 3222"/>
        <p:cNvGrpSpPr/>
        <p:nvPr/>
      </p:nvGrpSpPr>
      <p:grpSpPr>
        <a:xfrm>
          <a:off x="0" y="0"/>
          <a:ext cx="0" cy="0"/>
          <a:chOff x="0" y="0"/>
          <a:chExt cx="0" cy="0"/>
        </a:xfrm>
      </p:grpSpPr>
      <p:sp>
        <p:nvSpPr>
          <p:cNvPr id="3223" name="Google Shape;3223;p17"/>
          <p:cNvSpPr txBox="1"/>
          <p:nvPr>
            <p:ph type="title"/>
          </p:nvPr>
        </p:nvSpPr>
        <p:spPr>
          <a:xfrm>
            <a:off x="588473" y="477360"/>
            <a:ext cx="5383119" cy="321756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US">
                <a:solidFill>
                  <a:schemeClr val="accent3"/>
                </a:solidFill>
              </a:rPr>
              <a:t>AUDIENCE QUESTION: </a:t>
            </a:r>
            <a:br>
              <a:rPr b="1" lang="en-US">
                <a:solidFill>
                  <a:schemeClr val="accent3"/>
                </a:solidFill>
              </a:rPr>
            </a:br>
            <a:r>
              <a:rPr b="1" i="1" lang="en-US" sz="2600">
                <a:solidFill>
                  <a:schemeClr val="accent3"/>
                </a:solidFill>
              </a:rPr>
              <a:t>Type your ideas into the question box</a:t>
            </a:r>
            <a:endParaRPr b="1" i="1" sz="2600">
              <a:solidFill>
                <a:schemeClr val="accent3"/>
              </a:solidFill>
            </a:endParaRPr>
          </a:p>
          <a:p>
            <a:pPr indent="0" lvl="0" marL="0" rtl="0" algn="l">
              <a:lnSpc>
                <a:spcPct val="150000"/>
              </a:lnSpc>
              <a:spcBef>
                <a:spcPts val="0"/>
              </a:spcBef>
              <a:spcAft>
                <a:spcPts val="0"/>
              </a:spcAft>
              <a:buNone/>
            </a:pPr>
            <a:br>
              <a:rPr b="1" lang="en-US"/>
            </a:br>
            <a:r>
              <a:rPr lang="en-US"/>
              <a:t>What are the marine organisms shown in the photo?</a:t>
            </a:r>
            <a:br>
              <a:rPr lang="en-US"/>
            </a:br>
            <a:br>
              <a:rPr lang="en-US"/>
            </a:br>
            <a:br>
              <a:rPr lang="en-US"/>
            </a:br>
            <a:endParaRPr b="1"/>
          </a:p>
        </p:txBody>
      </p:sp>
      <p:pic>
        <p:nvPicPr>
          <p:cNvPr descr="Image result for larval pacific oysters" id="3224" name="Google Shape;3224;p17"/>
          <p:cNvPicPr preferRelativeResize="0"/>
          <p:nvPr/>
        </p:nvPicPr>
        <p:blipFill rotWithShape="1">
          <a:blip r:embed="rId3">
            <a:alphaModFix/>
          </a:blip>
          <a:srcRect b="0" l="0" r="0" t="0"/>
          <a:stretch/>
        </p:blipFill>
        <p:spPr>
          <a:xfrm>
            <a:off x="6400800" y="0"/>
            <a:ext cx="8229600" cy="8229600"/>
          </a:xfrm>
          <a:prstGeom prst="rect">
            <a:avLst/>
          </a:prstGeom>
          <a:noFill/>
          <a:ln>
            <a:noFill/>
          </a:ln>
        </p:spPr>
      </p:pic>
      <p:sp>
        <p:nvSpPr>
          <p:cNvPr id="3225" name="Google Shape;3225;p17"/>
          <p:cNvSpPr txBox="1"/>
          <p:nvPr/>
        </p:nvSpPr>
        <p:spPr>
          <a:xfrm>
            <a:off x="2817845" y="7744408"/>
            <a:ext cx="3452326" cy="338554"/>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US" sz="1100">
                <a:solidFill>
                  <a:schemeClr val="dk1"/>
                </a:solidFill>
                <a:latin typeface="Georgia"/>
                <a:ea typeface="Georgia"/>
                <a:cs typeface="Georgia"/>
                <a:sym typeface="Georgia"/>
              </a:rPr>
              <a:t>Photo credit: T.-C. Francis Pan.</a:t>
            </a:r>
            <a:endParaRPr/>
          </a:p>
          <a:p>
            <a:pPr indent="0" lvl="0" marL="0" marR="0" rtl="0" algn="r">
              <a:spcBef>
                <a:spcPts val="0"/>
              </a:spcBef>
              <a:spcAft>
                <a:spcPts val="0"/>
              </a:spcAft>
              <a:buNone/>
            </a:pPr>
            <a:r>
              <a:rPr lang="en-US" sz="1100">
                <a:solidFill>
                  <a:schemeClr val="dk1"/>
                </a:solidFill>
                <a:latin typeface="Georgia"/>
                <a:ea typeface="Georgia"/>
                <a:cs typeface="Georgia"/>
                <a:sym typeface="Georgia"/>
              </a:rPr>
              <a:t>Journal of Experimental Biology 2018</a:t>
            </a:r>
            <a:endParaRPr sz="1100">
              <a:solidFill>
                <a:schemeClr val="dk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0" name="Shape 3230"/>
        <p:cNvGrpSpPr/>
        <p:nvPr/>
      </p:nvGrpSpPr>
      <p:grpSpPr>
        <a:xfrm>
          <a:off x="0" y="0"/>
          <a:ext cx="0" cy="0"/>
          <a:chOff x="0" y="0"/>
          <a:chExt cx="0" cy="0"/>
        </a:xfrm>
      </p:grpSpPr>
      <p:sp>
        <p:nvSpPr>
          <p:cNvPr id="3231" name="Google Shape;3231;g905fd836b3_0_23"/>
          <p:cNvSpPr txBox="1"/>
          <p:nvPr>
            <p:ph type="title"/>
          </p:nvPr>
        </p:nvSpPr>
        <p:spPr>
          <a:xfrm>
            <a:off x="588475" y="477350"/>
            <a:ext cx="4488900" cy="7447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a:solidFill>
                  <a:schemeClr val="accent3"/>
                </a:solidFill>
              </a:rPr>
              <a:t>How Does Acidification Impact Pacific Oysters?</a:t>
            </a:r>
            <a:endParaRPr b="1" i="1" sz="2600">
              <a:solidFill>
                <a:schemeClr val="accent3"/>
              </a:solidFill>
            </a:endParaRPr>
          </a:p>
          <a:p>
            <a:pPr indent="0" lvl="0" marL="0" rtl="0" algn="l">
              <a:lnSpc>
                <a:spcPct val="115000"/>
              </a:lnSpc>
              <a:spcBef>
                <a:spcPts val="0"/>
              </a:spcBef>
              <a:spcAft>
                <a:spcPts val="0"/>
              </a:spcAft>
              <a:buNone/>
            </a:pPr>
            <a:br>
              <a:rPr b="1" lang="en-US"/>
            </a:br>
            <a:r>
              <a:rPr lang="en-US"/>
              <a:t>In the mid-2000’s, larval “baby” oysters kept dying in shellfish hatcheries along the Pacific Northwest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The cause – low seawater pH!</a:t>
            </a:r>
            <a:endParaRPr/>
          </a:p>
          <a:p>
            <a:pPr indent="0" lvl="0" marL="0" rtl="0" algn="l">
              <a:lnSpc>
                <a:spcPct val="115000"/>
              </a:lnSpc>
              <a:spcBef>
                <a:spcPts val="0"/>
              </a:spcBef>
              <a:spcAft>
                <a:spcPts val="0"/>
              </a:spcAft>
              <a:buNone/>
            </a:pPr>
            <a:r>
              <a:t/>
            </a:r>
            <a:endParaRPr/>
          </a:p>
          <a:p>
            <a:pPr indent="0" lvl="0" marL="0" rtl="0" algn="l">
              <a:lnSpc>
                <a:spcPct val="150000"/>
              </a:lnSpc>
              <a:spcBef>
                <a:spcPts val="0"/>
              </a:spcBef>
              <a:spcAft>
                <a:spcPts val="0"/>
              </a:spcAft>
              <a:buNone/>
            </a:pPr>
            <a:br>
              <a:rPr lang="en-US"/>
            </a:br>
            <a:br>
              <a:rPr lang="en-US"/>
            </a:br>
            <a:br>
              <a:rPr lang="en-US"/>
            </a:br>
            <a:endParaRPr b="1"/>
          </a:p>
        </p:txBody>
      </p:sp>
      <p:sp>
        <p:nvSpPr>
          <p:cNvPr id="3232" name="Google Shape;3232;g905fd836b3_0_23"/>
          <p:cNvSpPr/>
          <p:nvPr/>
        </p:nvSpPr>
        <p:spPr>
          <a:xfrm>
            <a:off x="6035625" y="9050"/>
            <a:ext cx="9416400" cy="8232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33" name="Google Shape;3233;g905fd836b3_0_23"/>
          <p:cNvPicPr preferRelativeResize="0"/>
          <p:nvPr/>
        </p:nvPicPr>
        <p:blipFill>
          <a:blip r:embed="rId3">
            <a:alphaModFix/>
          </a:blip>
          <a:stretch>
            <a:fillRect/>
          </a:stretch>
        </p:blipFill>
        <p:spPr>
          <a:xfrm>
            <a:off x="6167625" y="880400"/>
            <a:ext cx="8737800" cy="6791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8" name="Shape 3238"/>
        <p:cNvGrpSpPr/>
        <p:nvPr/>
      </p:nvGrpSpPr>
      <p:grpSpPr>
        <a:xfrm>
          <a:off x="0" y="0"/>
          <a:ext cx="0" cy="0"/>
          <a:chOff x="0" y="0"/>
          <a:chExt cx="0" cy="0"/>
        </a:xfrm>
      </p:grpSpPr>
      <p:sp>
        <p:nvSpPr>
          <p:cNvPr id="3239" name="Google Shape;3239;g905fd836b3_0_33"/>
          <p:cNvSpPr txBox="1"/>
          <p:nvPr>
            <p:ph type="title"/>
          </p:nvPr>
        </p:nvSpPr>
        <p:spPr>
          <a:xfrm>
            <a:off x="588475" y="477350"/>
            <a:ext cx="4488900" cy="7447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a:solidFill>
                  <a:schemeClr val="accent3"/>
                </a:solidFill>
              </a:rPr>
              <a:t>Caused By ….. </a:t>
            </a:r>
            <a:r>
              <a:rPr b="1" lang="en-US">
                <a:solidFill>
                  <a:schemeClr val="accent3"/>
                </a:solidFill>
              </a:rPr>
              <a:t>Upwelled Waters With Low pH</a:t>
            </a:r>
            <a:endParaRPr b="1" i="1" sz="2600">
              <a:solidFill>
                <a:schemeClr val="accent3"/>
              </a:solidFill>
            </a:endParaRPr>
          </a:p>
          <a:p>
            <a:pPr indent="0" lvl="0" marL="0" rtl="0" algn="l">
              <a:lnSpc>
                <a:spcPct val="115000"/>
              </a:lnSpc>
              <a:spcBef>
                <a:spcPts val="0"/>
              </a:spcBef>
              <a:spcAft>
                <a:spcPts val="0"/>
              </a:spcAft>
              <a:buNone/>
            </a:pPr>
            <a:br>
              <a:rPr b="1" lang="en-US"/>
            </a:br>
            <a:r>
              <a:rPr lang="en-US"/>
              <a:t>Deep ocean water is already high in dissolved CO</a:t>
            </a:r>
            <a:r>
              <a:rPr baseline="-25000" lang="en-US"/>
              <a:t>2</a:t>
            </a:r>
            <a:r>
              <a:rPr lang="en-US"/>
              <a:t> and low in pH.</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Ocean acidification is starting to make deep water more acidic.</a:t>
            </a:r>
            <a:endParaRPr baseline="-25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50000"/>
              </a:lnSpc>
              <a:spcBef>
                <a:spcPts val="0"/>
              </a:spcBef>
              <a:spcAft>
                <a:spcPts val="0"/>
              </a:spcAft>
              <a:buNone/>
            </a:pPr>
            <a:br>
              <a:rPr lang="en-US"/>
            </a:br>
            <a:br>
              <a:rPr lang="en-US"/>
            </a:br>
            <a:br>
              <a:rPr lang="en-US"/>
            </a:br>
            <a:endParaRPr b="1"/>
          </a:p>
        </p:txBody>
      </p:sp>
      <p:sp>
        <p:nvSpPr>
          <p:cNvPr id="3240" name="Google Shape;3240;g905fd836b3_0_33"/>
          <p:cNvSpPr/>
          <p:nvPr/>
        </p:nvSpPr>
        <p:spPr>
          <a:xfrm>
            <a:off x="6035625" y="9050"/>
            <a:ext cx="9416400" cy="8232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1" name="Google Shape;3241;g905fd836b3_0_33"/>
          <p:cNvPicPr preferRelativeResize="0"/>
          <p:nvPr/>
        </p:nvPicPr>
        <p:blipFill>
          <a:blip r:embed="rId3">
            <a:alphaModFix/>
          </a:blip>
          <a:stretch>
            <a:fillRect/>
          </a:stretch>
        </p:blipFill>
        <p:spPr>
          <a:xfrm>
            <a:off x="6218579" y="798413"/>
            <a:ext cx="8192699" cy="6632775"/>
          </a:xfrm>
          <a:prstGeom prst="rect">
            <a:avLst/>
          </a:prstGeom>
          <a:noFill/>
          <a:ln>
            <a:noFill/>
          </a:ln>
        </p:spPr>
      </p:pic>
      <p:pic>
        <p:nvPicPr>
          <p:cNvPr id="3242" name="Google Shape;3242;g905fd836b3_0_33"/>
          <p:cNvPicPr preferRelativeResize="0"/>
          <p:nvPr/>
        </p:nvPicPr>
        <p:blipFill>
          <a:blip r:embed="rId4">
            <a:alphaModFix/>
          </a:blip>
          <a:stretch>
            <a:fillRect/>
          </a:stretch>
        </p:blipFill>
        <p:spPr>
          <a:xfrm>
            <a:off x="12104225" y="7142925"/>
            <a:ext cx="2158750" cy="228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7" name="Shape 3247"/>
        <p:cNvGrpSpPr/>
        <p:nvPr/>
      </p:nvGrpSpPr>
      <p:grpSpPr>
        <a:xfrm>
          <a:off x="0" y="0"/>
          <a:ext cx="0" cy="0"/>
          <a:chOff x="0" y="0"/>
          <a:chExt cx="0" cy="0"/>
        </a:xfrm>
      </p:grpSpPr>
      <p:pic>
        <p:nvPicPr>
          <p:cNvPr id="3248" name="Google Shape;3248;g905fd836b3_0_44"/>
          <p:cNvPicPr preferRelativeResize="0"/>
          <p:nvPr/>
        </p:nvPicPr>
        <p:blipFill rotWithShape="1">
          <a:blip r:embed="rId3">
            <a:alphaModFix/>
          </a:blip>
          <a:srcRect b="0" l="2148" r="7206" t="0"/>
          <a:stretch/>
        </p:blipFill>
        <p:spPr>
          <a:xfrm>
            <a:off x="3461650" y="0"/>
            <a:ext cx="11168750" cy="8229600"/>
          </a:xfrm>
          <a:prstGeom prst="rect">
            <a:avLst/>
          </a:prstGeom>
          <a:noFill/>
          <a:ln>
            <a:noFill/>
          </a:ln>
        </p:spPr>
      </p:pic>
      <p:sp>
        <p:nvSpPr>
          <p:cNvPr id="3249" name="Google Shape;3249;g905fd836b3_0_44"/>
          <p:cNvSpPr txBox="1"/>
          <p:nvPr>
            <p:ph type="title"/>
          </p:nvPr>
        </p:nvSpPr>
        <p:spPr>
          <a:xfrm>
            <a:off x="318650" y="252500"/>
            <a:ext cx="2795700" cy="7447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a:solidFill>
                  <a:schemeClr val="accent3"/>
                </a:solidFill>
              </a:rPr>
              <a:t>Chemistry of Shell Building</a:t>
            </a:r>
            <a:endParaRPr b="1">
              <a:solidFill>
                <a:schemeClr val="accent3"/>
              </a:solidFill>
            </a:endParaRPr>
          </a:p>
          <a:p>
            <a:pPr indent="0" lvl="0" marL="0" rtl="0" algn="l">
              <a:lnSpc>
                <a:spcPct val="115000"/>
              </a:lnSpc>
              <a:spcBef>
                <a:spcPts val="0"/>
              </a:spcBef>
              <a:spcAft>
                <a:spcPts val="0"/>
              </a:spcAft>
              <a:buNone/>
            </a:pPr>
            <a:r>
              <a:t/>
            </a:r>
            <a:endParaRPr b="1">
              <a:solidFill>
                <a:schemeClr val="accent3"/>
              </a:solidFill>
            </a:endParaRPr>
          </a:p>
          <a:p>
            <a:pPr indent="0" lvl="0" marL="0" rtl="0" algn="l">
              <a:lnSpc>
                <a:spcPct val="115000"/>
              </a:lnSpc>
              <a:spcBef>
                <a:spcPts val="0"/>
              </a:spcBef>
              <a:spcAft>
                <a:spcPts val="0"/>
              </a:spcAft>
              <a:buNone/>
            </a:pPr>
            <a:r>
              <a:rPr lang="en-US">
                <a:solidFill>
                  <a:schemeClr val="hlink"/>
                </a:solidFill>
              </a:rPr>
              <a:t>Oysters use a form of calcium carbonate to build shells.</a:t>
            </a:r>
            <a:endParaRPr>
              <a:solidFill>
                <a:schemeClr val="hlink"/>
              </a:solidFill>
            </a:endParaRPr>
          </a:p>
          <a:p>
            <a:pPr indent="0" lvl="0" marL="0" rtl="0" algn="l">
              <a:lnSpc>
                <a:spcPct val="115000"/>
              </a:lnSpc>
              <a:spcBef>
                <a:spcPts val="0"/>
              </a:spcBef>
              <a:spcAft>
                <a:spcPts val="0"/>
              </a:spcAft>
              <a:buNone/>
            </a:pPr>
            <a:r>
              <a:t/>
            </a:r>
            <a:endParaRPr>
              <a:solidFill>
                <a:schemeClr val="hlink"/>
              </a:solidFill>
            </a:endParaRPr>
          </a:p>
          <a:p>
            <a:pPr indent="0" lvl="0" marL="0" rtl="0" algn="l">
              <a:lnSpc>
                <a:spcPct val="115000"/>
              </a:lnSpc>
              <a:spcBef>
                <a:spcPts val="0"/>
              </a:spcBef>
              <a:spcAft>
                <a:spcPts val="0"/>
              </a:spcAft>
              <a:buNone/>
            </a:pPr>
            <a:r>
              <a:rPr lang="en-US">
                <a:solidFill>
                  <a:schemeClr val="hlink"/>
                </a:solidFill>
              </a:rPr>
              <a:t>More CO</a:t>
            </a:r>
            <a:r>
              <a:rPr baseline="-25000" lang="en-US">
                <a:solidFill>
                  <a:schemeClr val="hlink"/>
                </a:solidFill>
              </a:rPr>
              <a:t>2</a:t>
            </a:r>
            <a:r>
              <a:rPr lang="en-US">
                <a:solidFill>
                  <a:schemeClr val="hlink"/>
                </a:solidFill>
              </a:rPr>
              <a:t> leads to less available carbonate.</a:t>
            </a:r>
            <a:endParaRPr>
              <a:solidFill>
                <a:schemeClr val="hlink"/>
              </a:solidFill>
            </a:endParaRPr>
          </a:p>
          <a:p>
            <a:pPr indent="0" lvl="0" marL="0" rtl="0" algn="l">
              <a:lnSpc>
                <a:spcPct val="115000"/>
              </a:lnSpc>
              <a:spcBef>
                <a:spcPts val="0"/>
              </a:spcBef>
              <a:spcAft>
                <a:spcPts val="0"/>
              </a:spcAft>
              <a:buNone/>
            </a:pPr>
            <a:r>
              <a:t/>
            </a:r>
            <a:endParaRPr>
              <a:solidFill>
                <a:schemeClr val="hlink"/>
              </a:solidFill>
            </a:endParaRPr>
          </a:p>
          <a:p>
            <a:pPr indent="0" lvl="0" marL="0" rtl="0" algn="l">
              <a:lnSpc>
                <a:spcPct val="115000"/>
              </a:lnSpc>
              <a:spcBef>
                <a:spcPts val="0"/>
              </a:spcBef>
              <a:spcAft>
                <a:spcPts val="0"/>
              </a:spcAft>
              <a:buNone/>
            </a:pPr>
            <a:r>
              <a:rPr lang="en-US">
                <a:solidFill>
                  <a:schemeClr val="hlink"/>
                </a:solidFill>
              </a:rPr>
              <a:t>Can slow growth &amp; weaken shells.</a:t>
            </a:r>
            <a:endParaRPr>
              <a:solidFill>
                <a:schemeClr val="hlink"/>
              </a:solidFill>
            </a:endParaRPr>
          </a:p>
          <a:p>
            <a:pPr indent="0" lvl="0" marL="0" rtl="0" algn="l">
              <a:lnSpc>
                <a:spcPct val="115000"/>
              </a:lnSpc>
              <a:spcBef>
                <a:spcPts val="0"/>
              </a:spcBef>
              <a:spcAft>
                <a:spcPts val="0"/>
              </a:spcAft>
              <a:buNone/>
            </a:pPr>
            <a:r>
              <a:t/>
            </a:r>
            <a:endParaRPr>
              <a:solidFill>
                <a:schemeClr val="hlink"/>
              </a:solidFill>
            </a:endParaRPr>
          </a:p>
          <a:p>
            <a:pPr indent="0" lvl="0" marL="0" rtl="0" algn="l">
              <a:lnSpc>
                <a:spcPct val="115000"/>
              </a:lnSpc>
              <a:spcBef>
                <a:spcPts val="0"/>
              </a:spcBef>
              <a:spcAft>
                <a:spcPts val="0"/>
              </a:spcAft>
              <a:buClr>
                <a:srgbClr val="000000"/>
              </a:buClr>
              <a:buFont typeface="Arial"/>
              <a:buNone/>
            </a:pPr>
            <a:r>
              <a:t/>
            </a:r>
            <a:endParaRPr>
              <a:solidFill>
                <a:schemeClr val="hlink"/>
              </a:solidFill>
            </a:endParaRPr>
          </a:p>
          <a:p>
            <a:pPr indent="0" lvl="0" marL="0" rtl="0" algn="l">
              <a:lnSpc>
                <a:spcPct val="115000"/>
              </a:lnSpc>
              <a:spcBef>
                <a:spcPts val="0"/>
              </a:spcBef>
              <a:spcAft>
                <a:spcPts val="0"/>
              </a:spcAft>
              <a:buNone/>
            </a:pPr>
            <a:br>
              <a:rPr b="1" lang="en-US"/>
            </a:br>
            <a:endParaRPr/>
          </a:p>
          <a:p>
            <a:pPr indent="0" lvl="0" marL="0" rtl="0" algn="l">
              <a:lnSpc>
                <a:spcPct val="115000"/>
              </a:lnSpc>
              <a:spcBef>
                <a:spcPts val="0"/>
              </a:spcBef>
              <a:spcAft>
                <a:spcPts val="0"/>
              </a:spcAft>
              <a:buNone/>
            </a:pPr>
            <a:r>
              <a:t/>
            </a:r>
            <a:endParaRPr/>
          </a:p>
          <a:p>
            <a:pPr indent="0" lvl="0" marL="0" rtl="0" algn="l">
              <a:lnSpc>
                <a:spcPct val="150000"/>
              </a:lnSpc>
              <a:spcBef>
                <a:spcPts val="0"/>
              </a:spcBef>
              <a:spcAft>
                <a:spcPts val="0"/>
              </a:spcAft>
              <a:buNone/>
            </a:pPr>
            <a:br>
              <a:rPr lang="en-US"/>
            </a:br>
            <a:br>
              <a:rPr lang="en-US"/>
            </a:br>
            <a:br>
              <a:rPr lang="en-US"/>
            </a:b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4" name="Shape 3254"/>
        <p:cNvGrpSpPr/>
        <p:nvPr/>
      </p:nvGrpSpPr>
      <p:grpSpPr>
        <a:xfrm>
          <a:off x="0" y="0"/>
          <a:ext cx="0" cy="0"/>
          <a:chOff x="0" y="0"/>
          <a:chExt cx="0" cy="0"/>
        </a:xfrm>
      </p:grpSpPr>
      <p:pic>
        <p:nvPicPr>
          <p:cNvPr id="3255" name="Google Shape;3255;p18"/>
          <p:cNvPicPr preferRelativeResize="0"/>
          <p:nvPr/>
        </p:nvPicPr>
        <p:blipFill rotWithShape="1">
          <a:blip r:embed="rId3">
            <a:alphaModFix/>
          </a:blip>
          <a:srcRect b="0" l="0" r="0" t="0"/>
          <a:stretch/>
        </p:blipFill>
        <p:spPr>
          <a:xfrm>
            <a:off x="-1" y="0"/>
            <a:ext cx="14869391" cy="8229600"/>
          </a:xfrm>
          <a:prstGeom prst="rect">
            <a:avLst/>
          </a:prstGeom>
          <a:noFill/>
          <a:ln>
            <a:noFill/>
          </a:ln>
        </p:spPr>
      </p:pic>
      <p:sp>
        <p:nvSpPr>
          <p:cNvPr id="3256" name="Google Shape;3256;p18"/>
          <p:cNvSpPr/>
          <p:nvPr/>
        </p:nvSpPr>
        <p:spPr>
          <a:xfrm>
            <a:off x="0" y="5567470"/>
            <a:ext cx="717582" cy="385461"/>
          </a:xfrm>
          <a:prstGeom prst="striped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57" name="Google Shape;3257;p18"/>
          <p:cNvPicPr preferRelativeResize="0"/>
          <p:nvPr/>
        </p:nvPicPr>
        <p:blipFill rotWithShape="1">
          <a:blip r:embed="rId4">
            <a:alphaModFix/>
          </a:blip>
          <a:srcRect b="0" l="0" r="0" t="0"/>
          <a:stretch/>
        </p:blipFill>
        <p:spPr>
          <a:xfrm>
            <a:off x="388559" y="2712200"/>
            <a:ext cx="4128245" cy="2855270"/>
          </a:xfrm>
          <a:prstGeom prst="rect">
            <a:avLst/>
          </a:prstGeom>
          <a:noFill/>
          <a:ln>
            <a:noFill/>
          </a:ln>
        </p:spPr>
      </p:pic>
      <p:sp>
        <p:nvSpPr>
          <p:cNvPr id="3258" name="Google Shape;3258;p18"/>
          <p:cNvSpPr txBox="1"/>
          <p:nvPr/>
        </p:nvSpPr>
        <p:spPr>
          <a:xfrm>
            <a:off x="425881" y="5430416"/>
            <a:ext cx="3996829" cy="279918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1100">
              <a:solidFill>
                <a:schemeClr val="dk2"/>
              </a:solidFill>
              <a:latin typeface="Arial"/>
              <a:ea typeface="Arial"/>
              <a:cs typeface="Arial"/>
              <a:sym typeface="Arial"/>
            </a:endParaRPr>
          </a:p>
        </p:txBody>
      </p:sp>
      <p:sp>
        <p:nvSpPr>
          <p:cNvPr id="3259" name="Google Shape;3259;p18"/>
          <p:cNvSpPr txBox="1"/>
          <p:nvPr/>
        </p:nvSpPr>
        <p:spPr>
          <a:xfrm>
            <a:off x="388550" y="1201425"/>
            <a:ext cx="4808100" cy="7058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Do the current conditions in coastal Washington support the growth &amp; survival of oysters?</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400">
                <a:solidFill>
                  <a:srgbClr val="64645D"/>
                </a:solidFill>
                <a:latin typeface="Calibri"/>
                <a:ea typeface="Calibri"/>
                <a:cs typeface="Calibri"/>
                <a:sym typeface="Calibri"/>
              </a:rPr>
              <a:t>Aragonite saturation state (Ω)</a:t>
            </a:r>
            <a:endParaRPr b="1" sz="2400">
              <a:solidFill>
                <a:srgbClr val="64645D"/>
              </a:solidFill>
              <a:latin typeface="Calibri"/>
              <a:ea typeface="Calibri"/>
              <a:cs typeface="Calibri"/>
              <a:sym typeface="Calibri"/>
            </a:endParaRPr>
          </a:p>
          <a:p>
            <a:pPr indent="0" lvl="0" marL="0" rtl="0" algn="l">
              <a:spcBef>
                <a:spcPts val="0"/>
              </a:spcBef>
              <a:spcAft>
                <a:spcPts val="0"/>
              </a:spcAft>
              <a:buNone/>
            </a:pPr>
            <a:r>
              <a:rPr i="1" lang="en-US" sz="2000">
                <a:solidFill>
                  <a:srgbClr val="64645D"/>
                </a:solidFill>
                <a:latin typeface="Calibri"/>
                <a:ea typeface="Calibri"/>
                <a:cs typeface="Calibri"/>
                <a:sym typeface="Calibri"/>
              </a:rPr>
              <a:t>describes the tendency for calcium carbonate to form or to dissolve.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i="1" sz="2000">
              <a:solidFill>
                <a:srgbClr val="64645D"/>
              </a:solidFill>
              <a:latin typeface="Calibri"/>
              <a:ea typeface="Calibri"/>
              <a:cs typeface="Calibri"/>
              <a:sym typeface="Calibri"/>
            </a:endParaRPr>
          </a:p>
          <a:p>
            <a:pPr indent="-355600" lvl="0" marL="457200" rtl="0" algn="l">
              <a:spcBef>
                <a:spcPts val="0"/>
              </a:spcBef>
              <a:spcAft>
                <a:spcPts val="0"/>
              </a:spcAft>
              <a:buClr>
                <a:srgbClr val="64645D"/>
              </a:buClr>
              <a:buSzPts val="2000"/>
              <a:buFont typeface="Calibri"/>
              <a:buChar char="-"/>
            </a:pPr>
            <a:r>
              <a:rPr b="1" i="1" lang="en-US" sz="2000">
                <a:solidFill>
                  <a:srgbClr val="64645D"/>
                </a:solidFill>
                <a:latin typeface="Calibri"/>
                <a:ea typeface="Calibri"/>
                <a:cs typeface="Calibri"/>
                <a:sym typeface="Calibri"/>
              </a:rPr>
              <a:t>Survival threshold:</a:t>
            </a:r>
            <a:r>
              <a:rPr i="1" lang="en-US" sz="2000">
                <a:solidFill>
                  <a:srgbClr val="64645D"/>
                </a:solidFill>
                <a:latin typeface="Calibri"/>
                <a:ea typeface="Calibri"/>
                <a:cs typeface="Calibri"/>
                <a:sym typeface="Calibri"/>
              </a:rPr>
              <a:t> When Ω is less than 1.5, Pacific oyster larvae can die.</a:t>
            </a:r>
            <a:br>
              <a:rPr i="1" lang="en-US" sz="20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355600" lvl="0" marL="457200" rtl="0" algn="l">
              <a:spcBef>
                <a:spcPts val="0"/>
              </a:spcBef>
              <a:spcAft>
                <a:spcPts val="0"/>
              </a:spcAft>
              <a:buClr>
                <a:srgbClr val="64645D"/>
              </a:buClr>
              <a:buSzPts val="2000"/>
              <a:buFont typeface="Calibri"/>
              <a:buChar char="-"/>
            </a:pPr>
            <a:r>
              <a:rPr b="1" i="1" lang="en-US" sz="2000">
                <a:solidFill>
                  <a:schemeClr val="hlink"/>
                </a:solidFill>
                <a:latin typeface="Calibri"/>
                <a:ea typeface="Calibri"/>
                <a:cs typeface="Calibri"/>
                <a:sym typeface="Calibri"/>
              </a:rPr>
              <a:t>Growth threshold:</a:t>
            </a:r>
            <a:r>
              <a:rPr i="1" lang="en-US" sz="2000">
                <a:solidFill>
                  <a:schemeClr val="hlink"/>
                </a:solidFill>
                <a:latin typeface="Calibri"/>
                <a:ea typeface="Calibri"/>
                <a:cs typeface="Calibri"/>
                <a:sym typeface="Calibri"/>
              </a:rPr>
              <a:t> </a:t>
            </a:r>
            <a:r>
              <a:rPr i="1" lang="en-US" sz="2000">
                <a:solidFill>
                  <a:srgbClr val="64645D"/>
                </a:solidFill>
                <a:latin typeface="Calibri"/>
                <a:ea typeface="Calibri"/>
                <a:cs typeface="Calibri"/>
                <a:sym typeface="Calibri"/>
              </a:rPr>
              <a:t>When Ω is less than 2.0, Pacific oyster larvae have trouble growing and building their shells. </a:t>
            </a:r>
            <a:br>
              <a:rPr i="1" lang="en-US" sz="20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sp>
        <p:nvSpPr>
          <p:cNvPr id="3260" name="Google Shape;3260;p18"/>
          <p:cNvSpPr txBox="1"/>
          <p:nvPr/>
        </p:nvSpPr>
        <p:spPr>
          <a:xfrm>
            <a:off x="5196650" y="1201425"/>
            <a:ext cx="9934800" cy="7194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3261" name="Google Shape;3261;p18"/>
          <p:cNvPicPr preferRelativeResize="0"/>
          <p:nvPr/>
        </p:nvPicPr>
        <p:blipFill rotWithShape="1">
          <a:blip r:embed="rId5">
            <a:alphaModFix/>
          </a:blip>
          <a:srcRect b="0" l="0" r="0" t="0"/>
          <a:stretch/>
        </p:blipFill>
        <p:spPr>
          <a:xfrm>
            <a:off x="5637750" y="1257801"/>
            <a:ext cx="7290895" cy="7194600"/>
          </a:xfrm>
          <a:prstGeom prst="rect">
            <a:avLst/>
          </a:prstGeom>
          <a:noFill/>
          <a:ln>
            <a:noFill/>
          </a:ln>
        </p:spPr>
      </p:pic>
      <p:sp>
        <p:nvSpPr>
          <p:cNvPr id="3262" name="Google Shape;3262;p18"/>
          <p:cNvSpPr/>
          <p:nvPr/>
        </p:nvSpPr>
        <p:spPr>
          <a:xfrm>
            <a:off x="5904400" y="3551100"/>
            <a:ext cx="450900" cy="11274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63" name="Google Shape;3263;p18"/>
          <p:cNvCxnSpPr/>
          <p:nvPr/>
        </p:nvCxnSpPr>
        <p:spPr>
          <a:xfrm>
            <a:off x="4844275" y="4070050"/>
            <a:ext cx="831300" cy="14100"/>
          </a:xfrm>
          <a:prstGeom prst="straightConnector1">
            <a:avLst/>
          </a:prstGeom>
          <a:noFill/>
          <a:ln cap="flat" cmpd="sng" w="38100">
            <a:solidFill>
              <a:schemeClr val="accent3"/>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6"/>
                                        </p:tgtEl>
                                        <p:attrNameLst>
                                          <p:attrName>style.visibility</p:attrName>
                                        </p:attrNameLst>
                                      </p:cBhvr>
                                      <p:to>
                                        <p:strVal val="visible"/>
                                      </p:to>
                                    </p:set>
                                    <p:animEffect filter="fade" transition="in">
                                      <p:cBhvr>
                                        <p:cTn dur="500"/>
                                        <p:tgtEl>
                                          <p:spTgt spid="3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68" name="Shape 3268"/>
        <p:cNvGrpSpPr/>
        <p:nvPr/>
      </p:nvGrpSpPr>
      <p:grpSpPr>
        <a:xfrm>
          <a:off x="0" y="0"/>
          <a:ext cx="0" cy="0"/>
          <a:chOff x="0" y="0"/>
          <a:chExt cx="0" cy="0"/>
        </a:xfrm>
      </p:grpSpPr>
      <p:sp>
        <p:nvSpPr>
          <p:cNvPr id="3269" name="Google Shape;3269;g905fd836b3_0_69"/>
          <p:cNvSpPr txBox="1"/>
          <p:nvPr/>
        </p:nvSpPr>
        <p:spPr>
          <a:xfrm>
            <a:off x="0" y="788350"/>
            <a:ext cx="4762200" cy="7058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  Impacts to Pacific Oysters: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  Data Summary</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Survival</a:t>
            </a:r>
            <a:r>
              <a:rPr b="1" lang="en-US" sz="2400">
                <a:solidFill>
                  <a:srgbClr val="64645D"/>
                </a:solidFill>
                <a:latin typeface="Calibri"/>
                <a:ea typeface="Calibri"/>
                <a:cs typeface="Calibri"/>
                <a:sym typeface="Calibri"/>
              </a:rPr>
              <a:t>: </a:t>
            </a:r>
            <a:br>
              <a:rPr b="1" lang="en-US" sz="2400">
                <a:solidFill>
                  <a:srgbClr val="64645D"/>
                </a:solidFill>
                <a:latin typeface="Calibri"/>
                <a:ea typeface="Calibri"/>
                <a:cs typeface="Calibri"/>
                <a:sym typeface="Calibri"/>
              </a:rPr>
            </a:br>
            <a:r>
              <a:rPr i="1" lang="en-US" sz="2000">
                <a:solidFill>
                  <a:srgbClr val="64645D"/>
                </a:solidFill>
                <a:latin typeface="Calibri"/>
                <a:ea typeface="Calibri"/>
                <a:cs typeface="Calibri"/>
                <a:sym typeface="Calibri"/>
              </a:rPr>
              <a:t>May be higher mortality during certain times of year (eg March)</a:t>
            </a:r>
            <a:br>
              <a:rPr i="1" lang="en-US" sz="20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Growth: </a:t>
            </a:r>
            <a:endParaRPr b="1" baseline="-25000" sz="2400">
              <a:solidFill>
                <a:srgbClr val="64645D"/>
              </a:solidFill>
              <a:latin typeface="Calibri"/>
              <a:ea typeface="Calibri"/>
              <a:cs typeface="Calibri"/>
              <a:sym typeface="Calibri"/>
            </a:endParaRPr>
          </a:p>
          <a:p>
            <a:pPr indent="0" lvl="0" marL="457200" rtl="0" algn="l">
              <a:spcBef>
                <a:spcPts val="0"/>
              </a:spcBef>
              <a:spcAft>
                <a:spcPts val="0"/>
              </a:spcAft>
              <a:buNone/>
            </a:pPr>
            <a:r>
              <a:rPr i="1" lang="en-US" sz="2000">
                <a:solidFill>
                  <a:schemeClr val="hlink"/>
                </a:solidFill>
                <a:latin typeface="Calibri"/>
                <a:ea typeface="Calibri"/>
                <a:cs typeface="Calibri"/>
                <a:sym typeface="Calibri"/>
              </a:rPr>
              <a:t>May grow more slowly. Devote more time building shells; less time for other key activities.</a:t>
            </a:r>
            <a:br>
              <a:rPr i="1" lang="en-US" sz="2000">
                <a:solidFill>
                  <a:schemeClr val="hlink"/>
                </a:solidFill>
                <a:latin typeface="Calibri"/>
                <a:ea typeface="Calibri"/>
                <a:cs typeface="Calibri"/>
                <a:sym typeface="Calibri"/>
              </a:rPr>
            </a:br>
            <a:endParaRPr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br>
              <a:rPr b="1" lang="en-US" sz="2400">
                <a:solidFill>
                  <a:srgbClr val="64645D"/>
                </a:solidFill>
                <a:latin typeface="Calibri"/>
                <a:ea typeface="Calibri"/>
                <a:cs typeface="Calibri"/>
                <a:sym typeface="Calibri"/>
              </a:rPr>
            </a:br>
            <a:r>
              <a:rPr b="1" lang="en-US" sz="2400">
                <a:solidFill>
                  <a:srgbClr val="64645D"/>
                </a:solidFill>
                <a:latin typeface="Calibri"/>
                <a:ea typeface="Calibri"/>
                <a:cs typeface="Calibri"/>
                <a:sym typeface="Calibri"/>
              </a:rPr>
              <a:t>Impacts to Local Economies</a:t>
            </a:r>
            <a:br>
              <a:rPr lang="en-US" sz="2400">
                <a:solidFill>
                  <a:srgbClr val="64645D"/>
                </a:solidFill>
                <a:latin typeface="Calibri"/>
                <a:ea typeface="Calibri"/>
                <a:cs typeface="Calibri"/>
                <a:sym typeface="Calibri"/>
              </a:rPr>
            </a:br>
            <a:r>
              <a:rPr i="1" lang="en-US" sz="2000">
                <a:solidFill>
                  <a:srgbClr val="64645D"/>
                </a:solidFill>
                <a:latin typeface="Calibri"/>
                <a:ea typeface="Calibri"/>
                <a:cs typeface="Calibri"/>
                <a:sym typeface="Calibri"/>
              </a:rPr>
              <a:t>(eg 270 million in Washington)</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rPr b="1" lang="en-US" sz="2400">
                <a:solidFill>
                  <a:schemeClr val="hlink"/>
                </a:solidFill>
                <a:latin typeface="Calibri"/>
                <a:ea typeface="Calibri"/>
                <a:cs typeface="Calibri"/>
                <a:sym typeface="Calibri"/>
              </a:rPr>
              <a:t>Impacts to Ecosystems?</a:t>
            </a:r>
            <a:br>
              <a:rPr lang="en-US" sz="2400">
                <a:solidFill>
                  <a:schemeClr val="hlink"/>
                </a:solidFill>
                <a:latin typeface="Calibri"/>
                <a:ea typeface="Calibri"/>
                <a:cs typeface="Calibri"/>
                <a:sym typeface="Calibri"/>
              </a:rPr>
            </a:br>
            <a:r>
              <a:rPr i="1" lang="en-US" sz="2000">
                <a:solidFill>
                  <a:schemeClr val="hlink"/>
                </a:solidFill>
                <a:latin typeface="Calibri"/>
                <a:ea typeface="Calibri"/>
                <a:cs typeface="Calibri"/>
                <a:sym typeface="Calibri"/>
              </a:rPr>
              <a:t>(eg disruptions to food webs)</a:t>
            </a:r>
            <a:endParaRPr i="1" sz="2000">
              <a:solidFill>
                <a:schemeClr val="hlink"/>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pic>
        <p:nvPicPr>
          <p:cNvPr id="3270" name="Google Shape;3270;g905fd836b3_0_69"/>
          <p:cNvPicPr preferRelativeResize="0"/>
          <p:nvPr/>
        </p:nvPicPr>
        <p:blipFill>
          <a:blip r:embed="rId3">
            <a:alphaModFix/>
          </a:blip>
          <a:stretch>
            <a:fillRect/>
          </a:stretch>
        </p:blipFill>
        <p:spPr>
          <a:xfrm>
            <a:off x="5076825" y="788350"/>
            <a:ext cx="8779103" cy="7058400"/>
          </a:xfrm>
          <a:prstGeom prst="rect">
            <a:avLst/>
          </a:prstGeom>
          <a:noFill/>
          <a:ln>
            <a:noFill/>
          </a:ln>
        </p:spPr>
      </p:pic>
      <p:pic>
        <p:nvPicPr>
          <p:cNvPr id="3271" name="Google Shape;3271;g905fd836b3_0_69"/>
          <p:cNvPicPr preferRelativeResize="0"/>
          <p:nvPr/>
        </p:nvPicPr>
        <p:blipFill>
          <a:blip r:embed="rId4">
            <a:alphaModFix/>
          </a:blip>
          <a:stretch>
            <a:fillRect/>
          </a:stretch>
        </p:blipFill>
        <p:spPr>
          <a:xfrm>
            <a:off x="5076825" y="788350"/>
            <a:ext cx="8836201" cy="7058400"/>
          </a:xfrm>
          <a:prstGeom prst="rect">
            <a:avLst/>
          </a:prstGeom>
          <a:noFill/>
          <a:ln>
            <a:noFill/>
          </a:ln>
        </p:spPr>
      </p:pic>
      <p:sp>
        <p:nvSpPr>
          <p:cNvPr id="3272" name="Google Shape;3272;g905fd836b3_0_69"/>
          <p:cNvSpPr/>
          <p:nvPr/>
        </p:nvSpPr>
        <p:spPr>
          <a:xfrm>
            <a:off x="2209850" y="5256000"/>
            <a:ext cx="490200" cy="594300"/>
          </a:xfrm>
          <a:prstGeom prst="downArrow">
            <a:avLst>
              <a:gd fmla="val 50000" name="adj1"/>
              <a:gd fmla="val 50000" name="adj2"/>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larval pacific oysters" id="3273" name="Google Shape;3273;g905fd836b3_0_69"/>
          <p:cNvPicPr preferRelativeResize="0"/>
          <p:nvPr/>
        </p:nvPicPr>
        <p:blipFill rotWithShape="1">
          <a:blip r:embed="rId5">
            <a:alphaModFix/>
          </a:blip>
          <a:srcRect b="0" l="0" r="0" t="0"/>
          <a:stretch/>
        </p:blipFill>
        <p:spPr>
          <a:xfrm>
            <a:off x="13766925" y="193125"/>
            <a:ext cx="863475" cy="863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9"/>
                                        </p:tgtEl>
                                        <p:attrNameLst>
                                          <p:attrName>style.visibility</p:attrName>
                                        </p:attrNameLst>
                                      </p:cBhvr>
                                      <p:to>
                                        <p:strVal val="visible"/>
                                      </p:to>
                                    </p:set>
                                    <p:animEffect filter="fade" transition="in">
                                      <p:cBhvr>
                                        <p:cTn dur="1000"/>
                                        <p:tgtEl>
                                          <p:spTgt spid="3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1"/>
                                        </p:tgtEl>
                                        <p:attrNameLst>
                                          <p:attrName>style.visibility</p:attrName>
                                        </p:attrNameLst>
                                      </p:cBhvr>
                                      <p:to>
                                        <p:strVal val="visible"/>
                                      </p:to>
                                    </p:set>
                                    <p:animEffect filter="fade" transition="in">
                                      <p:cBhvr>
                                        <p:cTn dur="1000"/>
                                        <p:tgtEl>
                                          <p:spTgt spid="3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8" name="Shape 3278"/>
        <p:cNvGrpSpPr/>
        <p:nvPr/>
      </p:nvGrpSpPr>
      <p:grpSpPr>
        <a:xfrm>
          <a:off x="0" y="0"/>
          <a:ext cx="0" cy="0"/>
          <a:chOff x="0" y="0"/>
          <a:chExt cx="0" cy="0"/>
        </a:xfrm>
      </p:grpSpPr>
      <p:sp>
        <p:nvSpPr>
          <p:cNvPr id="3279" name="Google Shape;3279;g905fd836b3_0_86"/>
          <p:cNvSpPr txBox="1"/>
          <p:nvPr>
            <p:ph type="title"/>
          </p:nvPr>
        </p:nvSpPr>
        <p:spPr>
          <a:xfrm>
            <a:off x="588475" y="477342"/>
            <a:ext cx="5383200" cy="5774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US">
                <a:solidFill>
                  <a:schemeClr val="accent3"/>
                </a:solidFill>
              </a:rPr>
              <a:t>SOLUTIONS?   SCIENCE &amp; INDUSTRY PARTNERSHIPS</a:t>
            </a:r>
            <a:br>
              <a:rPr b="1" lang="en-US">
                <a:solidFill>
                  <a:schemeClr val="accent3"/>
                </a:solidFill>
              </a:rPr>
            </a:br>
            <a:br>
              <a:rPr b="1" lang="en-US"/>
            </a:br>
            <a:r>
              <a:rPr lang="en-US"/>
              <a:t>Monitor for pH</a:t>
            </a:r>
            <a:r>
              <a:rPr baseline="30000" lang="en-US"/>
              <a:t>1</a:t>
            </a:r>
            <a:br>
              <a:rPr baseline="30000" lang="en-US"/>
            </a:br>
            <a:endParaRPr baseline="30000"/>
          </a:p>
          <a:p>
            <a:pPr indent="0" lvl="0" marL="0" rtl="0" algn="l">
              <a:lnSpc>
                <a:spcPct val="100000"/>
              </a:lnSpc>
              <a:spcBef>
                <a:spcPts val="0"/>
              </a:spcBef>
              <a:spcAft>
                <a:spcPts val="0"/>
              </a:spcAft>
              <a:buNone/>
            </a:pPr>
            <a:r>
              <a:rPr lang="en-US"/>
              <a:t>Add water buffers</a:t>
            </a:r>
            <a:r>
              <a:rPr baseline="30000" lang="en-US"/>
              <a:t>1,2</a:t>
            </a:r>
            <a:br>
              <a:rPr baseline="30000" lang="en-US"/>
            </a:br>
            <a:endParaRPr baseline="30000"/>
          </a:p>
          <a:p>
            <a:pPr indent="0" lvl="0" marL="0" rtl="0" algn="l">
              <a:lnSpc>
                <a:spcPct val="100000"/>
              </a:lnSpc>
              <a:spcBef>
                <a:spcPts val="0"/>
              </a:spcBef>
              <a:spcAft>
                <a:spcPts val="0"/>
              </a:spcAft>
              <a:buNone/>
            </a:pPr>
            <a:r>
              <a:rPr lang="en-US"/>
              <a:t>Bioremediation</a:t>
            </a:r>
            <a:r>
              <a:rPr baseline="30000" lang="en-US"/>
              <a:t>3</a:t>
            </a:r>
            <a:br>
              <a:rPr baseline="30000" lang="en-US"/>
            </a:br>
            <a:endParaRPr baseline="30000"/>
          </a:p>
          <a:p>
            <a:pPr indent="0" lvl="0" marL="0" rtl="0" algn="l">
              <a:lnSpc>
                <a:spcPct val="100000"/>
              </a:lnSpc>
              <a:spcBef>
                <a:spcPts val="0"/>
              </a:spcBef>
              <a:spcAft>
                <a:spcPts val="0"/>
              </a:spcAft>
              <a:buNone/>
            </a:pPr>
            <a:r>
              <a:rPr lang="en-US"/>
              <a:t>Develop oysters more resistant to OA effects</a:t>
            </a:r>
            <a:r>
              <a:rPr baseline="30000" lang="en-US"/>
              <a:t>1</a:t>
            </a:r>
            <a:endParaRPr baseline="3000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br>
              <a:rPr lang="en-US"/>
            </a:br>
            <a:br>
              <a:rPr lang="en-US"/>
            </a:br>
            <a:br>
              <a:rPr lang="en-US"/>
            </a:br>
            <a:endParaRPr b="1"/>
          </a:p>
        </p:txBody>
      </p:sp>
      <p:sp>
        <p:nvSpPr>
          <p:cNvPr id="3280" name="Google Shape;3280;g905fd836b3_0_86"/>
          <p:cNvSpPr/>
          <p:nvPr/>
        </p:nvSpPr>
        <p:spPr>
          <a:xfrm>
            <a:off x="6214675" y="-1200"/>
            <a:ext cx="9416400" cy="8232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1" name="Google Shape;3281;g905fd836b3_0_86"/>
          <p:cNvPicPr preferRelativeResize="0"/>
          <p:nvPr/>
        </p:nvPicPr>
        <p:blipFill>
          <a:blip r:embed="rId3">
            <a:alphaModFix/>
          </a:blip>
          <a:stretch>
            <a:fillRect/>
          </a:stretch>
        </p:blipFill>
        <p:spPr>
          <a:xfrm>
            <a:off x="6422653" y="984250"/>
            <a:ext cx="8207750" cy="6133906"/>
          </a:xfrm>
          <a:prstGeom prst="rect">
            <a:avLst/>
          </a:prstGeom>
          <a:noFill/>
          <a:ln>
            <a:noFill/>
          </a:ln>
        </p:spPr>
      </p:pic>
      <p:pic>
        <p:nvPicPr>
          <p:cNvPr id="3282" name="Google Shape;3282;g905fd836b3_0_86"/>
          <p:cNvPicPr preferRelativeResize="0"/>
          <p:nvPr/>
        </p:nvPicPr>
        <p:blipFill>
          <a:blip r:embed="rId4">
            <a:alphaModFix/>
          </a:blip>
          <a:stretch>
            <a:fillRect/>
          </a:stretch>
        </p:blipFill>
        <p:spPr>
          <a:xfrm>
            <a:off x="6488900" y="7511925"/>
            <a:ext cx="9258300" cy="514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7" name="Shape 3287"/>
        <p:cNvGrpSpPr/>
        <p:nvPr/>
      </p:nvGrpSpPr>
      <p:grpSpPr>
        <a:xfrm>
          <a:off x="0" y="0"/>
          <a:ext cx="0" cy="0"/>
          <a:chOff x="0" y="0"/>
          <a:chExt cx="0" cy="0"/>
        </a:xfrm>
      </p:grpSpPr>
      <p:sp>
        <p:nvSpPr>
          <p:cNvPr id="3288" name="Google Shape;3288;g905fd836b3_0_97"/>
          <p:cNvSpPr txBox="1"/>
          <p:nvPr>
            <p:ph type="title"/>
          </p:nvPr>
        </p:nvSpPr>
        <p:spPr>
          <a:xfrm>
            <a:off x="731521" y="544830"/>
            <a:ext cx="13164900" cy="3907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US"/>
              <a:t>PART 2: How might you effectively use data in your education activities?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
        <p:nvSpPr>
          <p:cNvPr id="3289" name="Google Shape;3289;g905fd836b3_0_97"/>
          <p:cNvSpPr txBox="1"/>
          <p:nvPr>
            <p:ph idx="1" type="body"/>
          </p:nvPr>
        </p:nvSpPr>
        <p:spPr>
          <a:xfrm>
            <a:off x="734062" y="4994587"/>
            <a:ext cx="8702100" cy="3597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4" name="Shape 3294"/>
        <p:cNvGrpSpPr/>
        <p:nvPr/>
      </p:nvGrpSpPr>
      <p:grpSpPr>
        <a:xfrm>
          <a:off x="0" y="0"/>
          <a:ext cx="0" cy="0"/>
          <a:chOff x="0" y="0"/>
          <a:chExt cx="0" cy="0"/>
        </a:xfrm>
      </p:grpSpPr>
      <p:sp>
        <p:nvSpPr>
          <p:cNvPr id="3295" name="Google Shape;3295;p2"/>
          <p:cNvSpPr txBox="1"/>
          <p:nvPr>
            <p:ph type="title"/>
          </p:nvPr>
        </p:nvSpPr>
        <p:spPr>
          <a:xfrm>
            <a:off x="731521" y="548640"/>
            <a:ext cx="13164821" cy="630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4600"/>
              <a:t>WHAT IS DATA IN THE CLASSROOM?</a:t>
            </a:r>
            <a:br>
              <a:rPr b="1" lang="en-US" sz="4600"/>
            </a:br>
            <a:r>
              <a:rPr lang="en-US" sz="2400" cap="none"/>
              <a:t>dataintheclassroom.noaa.gov</a:t>
            </a:r>
            <a:endParaRPr sz="2400"/>
          </a:p>
        </p:txBody>
      </p:sp>
      <p:sp>
        <p:nvSpPr>
          <p:cNvPr id="3296" name="Google Shape;3296;p2"/>
          <p:cNvSpPr txBox="1"/>
          <p:nvPr>
            <p:ph idx="5" type="body"/>
          </p:nvPr>
        </p:nvSpPr>
        <p:spPr>
          <a:xfrm>
            <a:off x="747831" y="2045642"/>
            <a:ext cx="3730692" cy="5499733"/>
          </a:xfrm>
          <a:prstGeom prst="rect">
            <a:avLst/>
          </a:prstGeom>
          <a:noFill/>
          <a:ln>
            <a:noFill/>
          </a:ln>
        </p:spPr>
        <p:txBody>
          <a:bodyPr anchorCtr="0" anchor="t" bIns="0" lIns="0" spcFirstLastPara="1" rIns="0" wrap="square" tIns="0">
            <a:noAutofit/>
          </a:bodyPr>
          <a:lstStyle/>
          <a:p>
            <a:pPr indent="-177800" lvl="0" marL="0" rtl="0" algn="l">
              <a:lnSpc>
                <a:spcPct val="120000"/>
              </a:lnSpc>
              <a:spcBef>
                <a:spcPts val="0"/>
              </a:spcBef>
              <a:spcAft>
                <a:spcPts val="0"/>
              </a:spcAft>
              <a:buClr>
                <a:schemeClr val="dk2"/>
              </a:buClr>
              <a:buSzPts val="2800"/>
              <a:buChar char="​"/>
            </a:pPr>
            <a:r>
              <a:rPr i="0" lang="en-US" sz="2800">
                <a:solidFill>
                  <a:schemeClr val="dk2"/>
                </a:solidFill>
              </a:rPr>
              <a:t>Currently 5 MODULES</a:t>
            </a:r>
            <a:endParaRPr/>
          </a:p>
          <a:p>
            <a:pPr indent="-457200" lvl="0" marL="457200" rtl="0" algn="l">
              <a:lnSpc>
                <a:spcPct val="120000"/>
              </a:lnSpc>
              <a:spcBef>
                <a:spcPts val="2571"/>
              </a:spcBef>
              <a:spcAft>
                <a:spcPts val="0"/>
              </a:spcAft>
              <a:buClr>
                <a:schemeClr val="dk2"/>
              </a:buClr>
              <a:buSzPts val="2800"/>
              <a:buFont typeface="Arial"/>
              <a:buAutoNum type="arabicPeriod"/>
            </a:pPr>
            <a:r>
              <a:rPr b="1" i="0" lang="en-US" sz="2800">
                <a:solidFill>
                  <a:schemeClr val="dk2"/>
                </a:solidFill>
              </a:rPr>
              <a:t>Coastal &amp; Ocean Acidification</a:t>
            </a:r>
            <a:endParaRPr/>
          </a:p>
          <a:p>
            <a:pPr indent="-457200" lvl="0" marL="457200" rtl="0" algn="l">
              <a:lnSpc>
                <a:spcPct val="120000"/>
              </a:lnSpc>
              <a:spcBef>
                <a:spcPts val="2571"/>
              </a:spcBef>
              <a:spcAft>
                <a:spcPts val="0"/>
              </a:spcAft>
              <a:buClr>
                <a:schemeClr val="dk2"/>
              </a:buClr>
              <a:buSzPts val="2800"/>
              <a:buFont typeface="Arial"/>
              <a:buAutoNum type="arabicPeriod"/>
            </a:pPr>
            <a:r>
              <a:rPr i="0" lang="en-US" sz="2800">
                <a:solidFill>
                  <a:schemeClr val="dk2"/>
                </a:solidFill>
              </a:rPr>
              <a:t>Sea Level</a:t>
            </a:r>
            <a:endParaRPr/>
          </a:p>
          <a:p>
            <a:pPr indent="-457200" lvl="0" marL="457200" rtl="0" algn="l">
              <a:lnSpc>
                <a:spcPct val="120000"/>
              </a:lnSpc>
              <a:spcBef>
                <a:spcPts val="2571"/>
              </a:spcBef>
              <a:spcAft>
                <a:spcPts val="0"/>
              </a:spcAft>
              <a:buClr>
                <a:schemeClr val="dk2"/>
              </a:buClr>
              <a:buSzPts val="2800"/>
              <a:buFont typeface="Arial"/>
              <a:buAutoNum type="arabicPeriod"/>
            </a:pPr>
            <a:r>
              <a:rPr i="0" lang="en-US" sz="2800">
                <a:solidFill>
                  <a:schemeClr val="dk2"/>
                </a:solidFill>
              </a:rPr>
              <a:t>Coral Bleaching</a:t>
            </a:r>
            <a:endParaRPr/>
          </a:p>
          <a:p>
            <a:pPr indent="-457200" lvl="0" marL="457200" rtl="0" algn="l">
              <a:lnSpc>
                <a:spcPct val="120000"/>
              </a:lnSpc>
              <a:spcBef>
                <a:spcPts val="2571"/>
              </a:spcBef>
              <a:spcAft>
                <a:spcPts val="0"/>
              </a:spcAft>
              <a:buClr>
                <a:schemeClr val="dk2"/>
              </a:buClr>
              <a:buSzPts val="2800"/>
              <a:buFont typeface="Arial"/>
              <a:buAutoNum type="arabicPeriod"/>
            </a:pPr>
            <a:r>
              <a:rPr i="0" lang="en-US" sz="2800">
                <a:solidFill>
                  <a:schemeClr val="dk2"/>
                </a:solidFill>
              </a:rPr>
              <a:t>Water Quality</a:t>
            </a:r>
            <a:endParaRPr/>
          </a:p>
          <a:p>
            <a:pPr indent="-457200" lvl="0" marL="457200" rtl="0" algn="l">
              <a:lnSpc>
                <a:spcPct val="120000"/>
              </a:lnSpc>
              <a:spcBef>
                <a:spcPts val="2571"/>
              </a:spcBef>
              <a:spcAft>
                <a:spcPts val="0"/>
              </a:spcAft>
              <a:buClr>
                <a:schemeClr val="dk2"/>
              </a:buClr>
              <a:buSzPts val="2800"/>
              <a:buFont typeface="Arial"/>
              <a:buAutoNum type="arabicPeriod"/>
            </a:pPr>
            <a:r>
              <a:rPr i="0" lang="en-US" sz="2800">
                <a:solidFill>
                  <a:schemeClr val="dk2"/>
                </a:solidFill>
              </a:rPr>
              <a:t>El Niño</a:t>
            </a:r>
            <a:endParaRPr/>
          </a:p>
        </p:txBody>
      </p:sp>
      <p:sp>
        <p:nvSpPr>
          <p:cNvPr id="3297" name="Google Shape;3297;p2"/>
          <p:cNvSpPr txBox="1"/>
          <p:nvPr>
            <p:ph idx="6" type="body"/>
          </p:nvPr>
        </p:nvSpPr>
        <p:spPr>
          <a:xfrm>
            <a:off x="734061" y="7679054"/>
            <a:ext cx="8701613" cy="550546"/>
          </a:xfrm>
          <a:prstGeom prst="rect">
            <a:avLst/>
          </a:prstGeom>
          <a:noFill/>
          <a:ln>
            <a:noFill/>
          </a:ln>
        </p:spPr>
        <p:txBody>
          <a:bodyPr anchorCtr="0" anchor="ctr" bIns="0" lIns="0" spcFirstLastPara="1" rIns="0" wrap="square" tIns="0">
            <a:noAutofit/>
          </a:bodyPr>
          <a:lstStyle/>
          <a:p>
            <a:pPr indent="0" lvl="0" marL="0" rtl="0" algn="l">
              <a:lnSpc>
                <a:spcPct val="120000"/>
              </a:lnSpc>
              <a:spcBef>
                <a:spcPts val="0"/>
              </a:spcBef>
              <a:spcAft>
                <a:spcPts val="0"/>
              </a:spcAft>
              <a:buClr>
                <a:schemeClr val="lt2"/>
              </a:buClr>
              <a:buSzPts val="1100"/>
              <a:buNone/>
            </a:pPr>
            <a:r>
              <a:t/>
            </a:r>
            <a:endParaRPr/>
          </a:p>
        </p:txBody>
      </p:sp>
      <p:sp>
        <p:nvSpPr>
          <p:cNvPr id="3298" name="Google Shape;3298;p2"/>
          <p:cNvSpPr/>
          <p:nvPr/>
        </p:nvSpPr>
        <p:spPr>
          <a:xfrm>
            <a:off x="7222867" y="3930134"/>
            <a:ext cx="1846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eorgia"/>
                <a:ea typeface="Georgia"/>
                <a:cs typeface="Georgia"/>
                <a:sym typeface="Georgia"/>
              </a:rPr>
              <a:t> </a:t>
            </a:r>
            <a:endParaRPr/>
          </a:p>
        </p:txBody>
      </p:sp>
      <p:grpSp>
        <p:nvGrpSpPr>
          <p:cNvPr id="3299" name="Google Shape;3299;p2"/>
          <p:cNvGrpSpPr/>
          <p:nvPr/>
        </p:nvGrpSpPr>
        <p:grpSpPr>
          <a:xfrm>
            <a:off x="5255329" y="1878349"/>
            <a:ext cx="8781834" cy="5741341"/>
            <a:chOff x="576275" y="1761380"/>
            <a:chExt cx="8781834" cy="5741341"/>
          </a:xfrm>
        </p:grpSpPr>
        <p:grpSp>
          <p:nvGrpSpPr>
            <p:cNvPr id="3300" name="Google Shape;3300;p2"/>
            <p:cNvGrpSpPr/>
            <p:nvPr/>
          </p:nvGrpSpPr>
          <p:grpSpPr>
            <a:xfrm>
              <a:off x="576275" y="1761380"/>
              <a:ext cx="8781834" cy="5741341"/>
              <a:chOff x="0" y="0"/>
              <a:chExt cx="7201034" cy="4862286"/>
            </a:xfrm>
          </p:grpSpPr>
          <p:sp>
            <p:nvSpPr>
              <p:cNvPr id="3301" name="Google Shape;3301;p2"/>
              <p:cNvSpPr/>
              <p:nvPr/>
            </p:nvSpPr>
            <p:spPr>
              <a:xfrm>
                <a:off x="0" y="0"/>
                <a:ext cx="1760233" cy="4862286"/>
              </a:xfrm>
              <a:prstGeom prst="roundRect">
                <a:avLst>
                  <a:gd fmla="val 10000" name="adj"/>
                </a:avLst>
              </a:prstGeom>
              <a:solidFill>
                <a:srgbClr val="696969"/>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02" name="Google Shape;3302;p2"/>
              <p:cNvSpPr txBox="1"/>
              <p:nvPr/>
            </p:nvSpPr>
            <p:spPr>
              <a:xfrm>
                <a:off x="0" y="2017852"/>
                <a:ext cx="1760233" cy="1871974"/>
              </a:xfrm>
              <a:prstGeom prst="rect">
                <a:avLst/>
              </a:prstGeom>
              <a:noFill/>
              <a:ln>
                <a:noFill/>
              </a:ln>
            </p:spPr>
            <p:txBody>
              <a:bodyPr anchorCtr="1" anchor="t" bIns="156450" lIns="156450" spcFirstLastPara="1" rIns="156450" wrap="square" tIns="156450">
                <a:noAutofit/>
              </a:bodyPr>
              <a:lstStyle/>
              <a:p>
                <a:pPr indent="0" lvl="0" marL="0" marR="0" rtl="0" algn="l">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a:t>
                </a:r>
                <a:r>
                  <a:rPr lang="en-US" sz="2800">
                    <a:solidFill>
                      <a:schemeClr val="lt1"/>
                    </a:solidFill>
                    <a:latin typeface="Calibri"/>
                    <a:ea typeface="Calibri"/>
                    <a:cs typeface="Calibri"/>
                    <a:sym typeface="Calibri"/>
                  </a:rPr>
                  <a:t>’</a:t>
                </a:r>
                <a:r>
                  <a:rPr b="0" i="0" lang="en-US" sz="2800" u="none" cap="none" strike="noStrike">
                    <a:solidFill>
                      <a:schemeClr val="lt1"/>
                    </a:solidFill>
                    <a:latin typeface="Calibri"/>
                    <a:ea typeface="Calibri"/>
                    <a:cs typeface="Calibri"/>
                    <a:sym typeface="Calibri"/>
                  </a:rPr>
                  <a:t>s Guide</a:t>
                </a:r>
                <a:endParaRPr/>
              </a:p>
              <a:p>
                <a:pPr indent="-171450" lvl="1" marL="171450" marR="0" rtl="0" algn="l">
                  <a:lnSpc>
                    <a:spcPct val="90000"/>
                  </a:lnSpc>
                  <a:spcBef>
                    <a:spcPts val="7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Lesson plans &amp; </a:t>
                </a:r>
                <a:r>
                  <a:rPr b="0" i="0" lang="en-US" sz="1700" u="none" cap="none" strike="noStrike">
                    <a:solidFill>
                      <a:schemeClr val="accent3"/>
                    </a:solidFill>
                    <a:latin typeface="Calibri"/>
                    <a:ea typeface="Calibri"/>
                    <a:cs typeface="Calibri"/>
                    <a:sym typeface="Calibri"/>
                  </a:rPr>
                  <a:t>student worksheets</a:t>
                </a:r>
                <a:endParaRPr/>
              </a:p>
            </p:txBody>
          </p:sp>
          <p:sp>
            <p:nvSpPr>
              <p:cNvPr id="3303" name="Google Shape;3303;p2"/>
              <p:cNvSpPr/>
              <p:nvPr/>
            </p:nvSpPr>
            <p:spPr>
              <a:xfrm>
                <a:off x="72225" y="291737"/>
                <a:ext cx="1619141" cy="1619141"/>
              </a:xfrm>
              <a:prstGeom prst="ellipse">
                <a:avLst/>
              </a:prstGeom>
              <a:blipFill rotWithShape="1">
                <a:blip r:embed="rId3">
                  <a:alphaModFix/>
                </a:blip>
                <a:stretch>
                  <a:fillRect b="0" l="-3996" r="-3996" t="0"/>
                </a:stretch>
              </a:blip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04" name="Google Shape;3304;p2"/>
              <p:cNvSpPr/>
              <p:nvPr/>
            </p:nvSpPr>
            <p:spPr>
              <a:xfrm>
                <a:off x="1814719" y="0"/>
                <a:ext cx="1760233" cy="4862286"/>
              </a:xfrm>
              <a:prstGeom prst="roundRect">
                <a:avLst>
                  <a:gd fmla="val 10000" name="adj"/>
                </a:avLst>
              </a:prstGeom>
              <a:solidFill>
                <a:schemeClr val="accent2"/>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05" name="Google Shape;3305;p2"/>
              <p:cNvSpPr txBox="1"/>
              <p:nvPr/>
            </p:nvSpPr>
            <p:spPr>
              <a:xfrm>
                <a:off x="1814719" y="1989552"/>
                <a:ext cx="1760233" cy="1273626"/>
              </a:xfrm>
              <a:prstGeom prst="rect">
                <a:avLst/>
              </a:prstGeom>
              <a:noFill/>
              <a:ln>
                <a:noFill/>
              </a:ln>
            </p:spPr>
            <p:txBody>
              <a:bodyPr anchorCtr="0" anchor="ctr" bIns="156450" lIns="156450" spcFirstLastPara="1" rIns="156450" wrap="square" tIns="156450">
                <a:noAutofit/>
              </a:bodyPr>
              <a:lstStyle/>
              <a:p>
                <a:pPr indent="0" lvl="0" marL="0" marR="0" rtl="0" algn="l">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Web-based Student Activities</a:t>
                </a:r>
                <a:endParaRPr/>
              </a:p>
            </p:txBody>
          </p:sp>
          <p:sp>
            <p:nvSpPr>
              <p:cNvPr id="3306" name="Google Shape;3306;p2"/>
              <p:cNvSpPr/>
              <p:nvPr/>
            </p:nvSpPr>
            <p:spPr>
              <a:xfrm>
                <a:off x="1885266" y="291737"/>
                <a:ext cx="1619141" cy="1619141"/>
              </a:xfrm>
              <a:prstGeom prst="ellipse">
                <a:avLst/>
              </a:prstGeom>
              <a:blipFill rotWithShape="1">
                <a:blip r:embed="rId4">
                  <a:alphaModFix/>
                </a:blip>
                <a:stretch>
                  <a:fillRect b="0" l="-7996" r="-7997" t="0"/>
                </a:stretch>
              </a:blip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07" name="Google Shape;3307;p2"/>
              <p:cNvSpPr/>
              <p:nvPr/>
            </p:nvSpPr>
            <p:spPr>
              <a:xfrm>
                <a:off x="3627760" y="0"/>
                <a:ext cx="1760233" cy="4862286"/>
              </a:xfrm>
              <a:prstGeom prst="roundRect">
                <a:avLst>
                  <a:gd fmla="val 10000" name="adj"/>
                </a:avLst>
              </a:prstGeom>
              <a:solidFill>
                <a:srgbClr val="696969"/>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08" name="Google Shape;3308;p2"/>
              <p:cNvSpPr txBox="1"/>
              <p:nvPr/>
            </p:nvSpPr>
            <p:spPr>
              <a:xfrm>
                <a:off x="3627760" y="2017853"/>
                <a:ext cx="1760233" cy="1871974"/>
              </a:xfrm>
              <a:prstGeom prst="rect">
                <a:avLst/>
              </a:prstGeom>
              <a:noFill/>
              <a:ln>
                <a:noFill/>
              </a:ln>
            </p:spPr>
            <p:txBody>
              <a:bodyPr anchorCtr="1" anchor="t" bIns="156450" lIns="156450" spcFirstLastPara="1" rIns="156450" wrap="square" tIns="156450">
                <a:noAutofit/>
              </a:bodyPr>
              <a:lstStyle/>
              <a:p>
                <a:pPr indent="0" lvl="0" marL="0" marR="0" rtl="0" algn="l">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Data </a:t>
                </a:r>
                <a:r>
                  <a:rPr lang="en-US" sz="2800">
                    <a:solidFill>
                      <a:schemeClr val="lt1"/>
                    </a:solidFill>
                    <a:latin typeface="Calibri"/>
                    <a:ea typeface="Calibri"/>
                    <a:cs typeface="Calibri"/>
                    <a:sym typeface="Calibri"/>
                  </a:rPr>
                  <a:t>T</a:t>
                </a:r>
                <a:r>
                  <a:rPr b="0" i="0" lang="en-US" sz="2800" u="none" cap="none" strike="noStrike">
                    <a:solidFill>
                      <a:schemeClr val="lt1"/>
                    </a:solidFill>
                    <a:latin typeface="Calibri"/>
                    <a:ea typeface="Calibri"/>
                    <a:cs typeface="Calibri"/>
                    <a:sym typeface="Calibri"/>
                  </a:rPr>
                  <a:t>ools</a:t>
                </a:r>
                <a:endParaRPr/>
              </a:p>
              <a:p>
                <a:pPr indent="-171450" lvl="1" marL="171450" marR="0" rtl="0" algn="l">
                  <a:lnSpc>
                    <a:spcPct val="90000"/>
                  </a:lnSpc>
                  <a:spcBef>
                    <a:spcPts val="875"/>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Query tools for the creation of  maps and graphs</a:t>
                </a:r>
                <a:endParaRPr/>
              </a:p>
            </p:txBody>
          </p:sp>
          <p:sp>
            <p:nvSpPr>
              <p:cNvPr id="3309" name="Google Shape;3309;p2"/>
              <p:cNvSpPr/>
              <p:nvPr/>
            </p:nvSpPr>
            <p:spPr>
              <a:xfrm>
                <a:off x="3698306" y="291737"/>
                <a:ext cx="1619141" cy="1619141"/>
              </a:xfrm>
              <a:prstGeom prst="ellipse">
                <a:avLst/>
              </a:prstGeom>
              <a:blipFill rotWithShape="1">
                <a:blip r:embed="rId5">
                  <a:alphaModFix/>
                </a:blip>
                <a:stretch>
                  <a:fillRect b="0" l="-5998" r="-5996" t="0"/>
                </a:stretch>
              </a:blip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10" name="Google Shape;3310;p2"/>
              <p:cNvSpPr/>
              <p:nvPr/>
            </p:nvSpPr>
            <p:spPr>
              <a:xfrm>
                <a:off x="5440801" y="0"/>
                <a:ext cx="1760233" cy="4862286"/>
              </a:xfrm>
              <a:prstGeom prst="roundRect">
                <a:avLst>
                  <a:gd fmla="val 10000" name="adj"/>
                </a:avLst>
              </a:prstGeom>
              <a:solidFill>
                <a:schemeClr val="dk2"/>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11" name="Google Shape;3311;p2"/>
              <p:cNvSpPr txBox="1"/>
              <p:nvPr/>
            </p:nvSpPr>
            <p:spPr>
              <a:xfrm>
                <a:off x="5440801" y="2017853"/>
                <a:ext cx="1760233" cy="1871975"/>
              </a:xfrm>
              <a:prstGeom prst="rect">
                <a:avLst/>
              </a:prstGeom>
              <a:noFill/>
              <a:ln>
                <a:noFill/>
              </a:ln>
            </p:spPr>
            <p:txBody>
              <a:bodyPr anchorCtr="1" anchor="t" bIns="156450" lIns="156450" spcFirstLastPara="1" rIns="156450" wrap="square" tIns="156450">
                <a:noAutofit/>
              </a:bodyPr>
              <a:lstStyle/>
              <a:p>
                <a:pPr indent="0" lvl="0" marL="0" marR="0" rtl="0" algn="l">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Website</a:t>
                </a:r>
                <a:endParaRPr/>
              </a:p>
              <a:p>
                <a:pPr indent="-171450" lvl="1" marL="171450" marR="0" rtl="0" algn="l">
                  <a:lnSpc>
                    <a:spcPct val="90000"/>
                  </a:lnSpc>
                  <a:spcBef>
                    <a:spcPts val="7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Informational hub for teachers and educators</a:t>
                </a:r>
                <a:endParaRPr/>
              </a:p>
            </p:txBody>
          </p:sp>
          <p:sp>
            <p:nvSpPr>
              <p:cNvPr id="3312" name="Google Shape;3312;p2"/>
              <p:cNvSpPr/>
              <p:nvPr/>
            </p:nvSpPr>
            <p:spPr>
              <a:xfrm>
                <a:off x="5511347" y="291737"/>
                <a:ext cx="1619141" cy="1619141"/>
              </a:xfrm>
              <a:prstGeom prst="ellipse">
                <a:avLst/>
              </a:prstGeom>
              <a:blipFill rotWithShape="1">
                <a:blip r:embed="rId6">
                  <a:alphaModFix/>
                </a:blip>
                <a:stretch>
                  <a:fillRect b="-6996" l="0" r="0" t="-6996"/>
                </a:stretch>
              </a:blip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sp>
            <p:nvSpPr>
              <p:cNvPr id="3313" name="Google Shape;3313;p2"/>
              <p:cNvSpPr/>
              <p:nvPr/>
            </p:nvSpPr>
            <p:spPr>
              <a:xfrm>
                <a:off x="288108" y="3871687"/>
                <a:ext cx="6626496" cy="877388"/>
              </a:xfrm>
              <a:prstGeom prst="leftRightArrow">
                <a:avLst>
                  <a:gd fmla="val 50000" name="adj1"/>
                  <a:gd fmla="val 50000" name="adj2"/>
                </a:avLst>
              </a:prstGeom>
              <a:solidFill>
                <a:schemeClr val="lt2"/>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eorgia"/>
                  <a:buNone/>
                </a:pPr>
                <a:r>
                  <a:t/>
                </a:r>
                <a:endParaRPr sz="1800">
                  <a:solidFill>
                    <a:schemeClr val="dk1"/>
                  </a:solidFill>
                  <a:latin typeface="Georgia"/>
                  <a:ea typeface="Georgia"/>
                  <a:cs typeface="Georgia"/>
                  <a:sym typeface="Georgia"/>
                </a:endParaRPr>
              </a:p>
            </p:txBody>
          </p:sp>
        </p:grpSp>
        <p:sp>
          <p:nvSpPr>
            <p:cNvPr id="3314" name="Google Shape;3314;p2"/>
            <p:cNvSpPr txBox="1"/>
            <p:nvPr/>
          </p:nvSpPr>
          <p:spPr>
            <a:xfrm>
              <a:off x="1717812" y="6600287"/>
              <a:ext cx="5871900" cy="3693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2"/>
                </a:buClr>
                <a:buSzPts val="2000"/>
                <a:buFont typeface="Calibri"/>
                <a:buNone/>
              </a:pPr>
              <a:r>
                <a:rPr b="1" i="0" lang="en-US" sz="2000" u="none" cap="none" strike="noStrike">
                  <a:solidFill>
                    <a:schemeClr val="accent2"/>
                  </a:solidFill>
                  <a:latin typeface="Calibri"/>
                  <a:ea typeface="Calibri"/>
                  <a:cs typeface="Calibri"/>
                  <a:sym typeface="Calibri"/>
                </a:rPr>
                <a:t>Resources for Data in the Classroom modules</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9"/>
                                        </p:tgtEl>
                                        <p:attrNameLst>
                                          <p:attrName>style.visibility</p:attrName>
                                        </p:attrNameLst>
                                      </p:cBhvr>
                                      <p:to>
                                        <p:strVal val="visible"/>
                                      </p:to>
                                    </p:set>
                                    <p:animEffect filter="fade" transition="in">
                                      <p:cBhvr>
                                        <p:cTn dur="500"/>
                                        <p:tgtEl>
                                          <p:spTgt spid="3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3" name="Shape 3073"/>
        <p:cNvGrpSpPr/>
        <p:nvPr/>
      </p:nvGrpSpPr>
      <p:grpSpPr>
        <a:xfrm>
          <a:off x="0" y="0"/>
          <a:ext cx="0" cy="0"/>
          <a:chOff x="0" y="0"/>
          <a:chExt cx="0" cy="0"/>
        </a:xfrm>
      </p:grpSpPr>
      <p:pic>
        <p:nvPicPr>
          <p:cNvPr id="3074" name="Google Shape;3074;p8"/>
          <p:cNvPicPr preferRelativeResize="0"/>
          <p:nvPr/>
        </p:nvPicPr>
        <p:blipFill rotWithShape="1">
          <a:blip r:embed="rId3">
            <a:alphaModFix/>
          </a:blip>
          <a:srcRect b="0" l="0" r="0" t="0"/>
          <a:stretch/>
        </p:blipFill>
        <p:spPr>
          <a:xfrm>
            <a:off x="-51164" y="0"/>
            <a:ext cx="14984193" cy="8229600"/>
          </a:xfrm>
          <a:prstGeom prst="rect">
            <a:avLst/>
          </a:prstGeom>
          <a:noFill/>
          <a:ln>
            <a:noFill/>
          </a:ln>
        </p:spPr>
      </p:pic>
      <p:sp>
        <p:nvSpPr>
          <p:cNvPr id="3075" name="Google Shape;3075;p8"/>
          <p:cNvSpPr/>
          <p:nvPr/>
        </p:nvSpPr>
        <p:spPr>
          <a:xfrm rot="5400000">
            <a:off x="3412865" y="-676503"/>
            <a:ext cx="643467" cy="4372853"/>
          </a:xfrm>
          <a:prstGeom prst="rightBrace">
            <a:avLst>
              <a:gd fmla="val 8333" name="adj1"/>
              <a:gd fmla="val 50000" name="adj2"/>
            </a:avLst>
          </a:prstGeom>
          <a:noFill/>
          <a:ln cap="flat" cmpd="sng" w="635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eorgia"/>
              <a:ea typeface="Georgia"/>
              <a:cs typeface="Georgia"/>
              <a:sym typeface="Georgia"/>
            </a:endParaRPr>
          </a:p>
        </p:txBody>
      </p:sp>
      <p:sp>
        <p:nvSpPr>
          <p:cNvPr id="3076" name="Google Shape;3076;p8"/>
          <p:cNvSpPr txBox="1"/>
          <p:nvPr/>
        </p:nvSpPr>
        <p:spPr>
          <a:xfrm>
            <a:off x="2856089" y="1873956"/>
            <a:ext cx="2232746"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accent5"/>
                </a:solidFill>
                <a:latin typeface="Arial"/>
                <a:ea typeface="Arial"/>
                <a:cs typeface="Arial"/>
                <a:sym typeface="Arial"/>
              </a:rPr>
              <a:t>Student Activities</a:t>
            </a:r>
            <a:endParaRPr/>
          </a:p>
        </p:txBody>
      </p:sp>
      <p:sp>
        <p:nvSpPr>
          <p:cNvPr id="3077" name="Google Shape;3077;p8"/>
          <p:cNvSpPr txBox="1"/>
          <p:nvPr/>
        </p:nvSpPr>
        <p:spPr>
          <a:xfrm>
            <a:off x="6097921" y="1596957"/>
            <a:ext cx="1343011"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accent5"/>
                </a:solidFill>
                <a:latin typeface="Arial"/>
                <a:ea typeface="Arial"/>
                <a:cs typeface="Arial"/>
                <a:sym typeface="Arial"/>
              </a:rPr>
              <a:t>Access to data tools</a:t>
            </a:r>
            <a:endParaRPr/>
          </a:p>
        </p:txBody>
      </p:sp>
      <p:cxnSp>
        <p:nvCxnSpPr>
          <p:cNvPr id="3078" name="Google Shape;3078;p8"/>
          <p:cNvCxnSpPr/>
          <p:nvPr/>
        </p:nvCxnSpPr>
        <p:spPr>
          <a:xfrm>
            <a:off x="6462889" y="1188191"/>
            <a:ext cx="0" cy="321733"/>
          </a:xfrm>
          <a:prstGeom prst="straightConnector1">
            <a:avLst/>
          </a:prstGeom>
          <a:noFill/>
          <a:ln cap="flat" cmpd="sng" w="63500">
            <a:solidFill>
              <a:srgbClr val="FE9A22"/>
            </a:solidFill>
            <a:prstDash val="solid"/>
            <a:round/>
            <a:headEnd len="sm" w="sm" type="none"/>
            <a:tailEnd len="med" w="med" type="triangle"/>
          </a:ln>
        </p:spPr>
      </p:cxnSp>
      <p:cxnSp>
        <p:nvCxnSpPr>
          <p:cNvPr id="3079" name="Google Shape;3079;p8"/>
          <p:cNvCxnSpPr/>
          <p:nvPr/>
        </p:nvCxnSpPr>
        <p:spPr>
          <a:xfrm>
            <a:off x="7857067" y="1202273"/>
            <a:ext cx="0" cy="307651"/>
          </a:xfrm>
          <a:prstGeom prst="straightConnector1">
            <a:avLst/>
          </a:prstGeom>
          <a:noFill/>
          <a:ln cap="flat" cmpd="sng" w="63500">
            <a:solidFill>
              <a:srgbClr val="FE9A22"/>
            </a:solidFill>
            <a:prstDash val="solid"/>
            <a:round/>
            <a:headEnd len="sm" w="sm" type="none"/>
            <a:tailEnd len="med" w="med" type="triangle"/>
          </a:ln>
        </p:spPr>
      </p:cxnSp>
      <p:sp>
        <p:nvSpPr>
          <p:cNvPr id="3080" name="Google Shape;3080;p8"/>
          <p:cNvSpPr txBox="1"/>
          <p:nvPr/>
        </p:nvSpPr>
        <p:spPr>
          <a:xfrm>
            <a:off x="7440932" y="1619783"/>
            <a:ext cx="2263915"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accent5"/>
                </a:solidFill>
                <a:latin typeface="Arial"/>
                <a:ea typeface="Arial"/>
                <a:cs typeface="Arial"/>
                <a:sym typeface="Arial"/>
              </a:rPr>
              <a:t>Lesson plans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9" name="Shape 3319"/>
        <p:cNvGrpSpPr/>
        <p:nvPr/>
      </p:nvGrpSpPr>
      <p:grpSpPr>
        <a:xfrm>
          <a:off x="0" y="0"/>
          <a:ext cx="0" cy="0"/>
          <a:chOff x="0" y="0"/>
          <a:chExt cx="0" cy="0"/>
        </a:xfrm>
      </p:grpSpPr>
      <p:sp>
        <p:nvSpPr>
          <p:cNvPr id="3320" name="Google Shape;3320;p3"/>
          <p:cNvSpPr txBox="1"/>
          <p:nvPr>
            <p:ph type="title"/>
          </p:nvPr>
        </p:nvSpPr>
        <p:spPr>
          <a:xfrm>
            <a:off x="632088" y="388660"/>
            <a:ext cx="12466320" cy="1468754"/>
          </a:xfrm>
          <a:prstGeom prst="rect">
            <a:avLst/>
          </a:prstGeom>
          <a:noFill/>
          <a:ln>
            <a:noFill/>
          </a:ln>
        </p:spPr>
        <p:txBody>
          <a:bodyPr anchorCtr="0" anchor="t" bIns="60625" lIns="116600" spcFirstLastPara="1" rIns="116600" wrap="square" tIns="60625">
            <a:noAutofit/>
          </a:bodyPr>
          <a:lstStyle/>
          <a:p>
            <a:pPr indent="0" lvl="0" marL="0" rtl="0" algn="l">
              <a:lnSpc>
                <a:spcPct val="90000"/>
              </a:lnSpc>
              <a:spcBef>
                <a:spcPts val="0"/>
              </a:spcBef>
              <a:spcAft>
                <a:spcPts val="0"/>
              </a:spcAft>
              <a:buNone/>
            </a:pPr>
            <a:r>
              <a:rPr b="1" lang="en-US" sz="4600">
                <a:solidFill>
                  <a:srgbClr val="62625C"/>
                </a:solidFill>
              </a:rPr>
              <a:t>PEDAGOGY</a:t>
            </a:r>
            <a:endParaRPr/>
          </a:p>
        </p:txBody>
      </p:sp>
      <p:sp>
        <p:nvSpPr>
          <p:cNvPr id="3321" name="Google Shape;3321;p3"/>
          <p:cNvSpPr txBox="1"/>
          <p:nvPr>
            <p:ph idx="1" type="body"/>
          </p:nvPr>
        </p:nvSpPr>
        <p:spPr>
          <a:xfrm>
            <a:off x="2072153" y="2171701"/>
            <a:ext cx="11468588" cy="417957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Clr>
                <a:srgbClr val="696969"/>
              </a:buClr>
              <a:buSzPts val="2800"/>
              <a:buNone/>
            </a:pPr>
            <a:r>
              <a:rPr i="0" lang="en-US" sz="2800">
                <a:solidFill>
                  <a:srgbClr val="696969"/>
                </a:solidFill>
              </a:rPr>
              <a:t>Levels of </a:t>
            </a:r>
            <a:br>
              <a:rPr i="0" lang="en-US" sz="2800">
                <a:solidFill>
                  <a:srgbClr val="696969"/>
                </a:solidFill>
              </a:rPr>
            </a:br>
            <a:r>
              <a:rPr i="0" lang="en-US" sz="2800">
                <a:solidFill>
                  <a:srgbClr val="696969"/>
                </a:solidFill>
              </a:rPr>
              <a:t>scaled</a:t>
            </a:r>
            <a:br>
              <a:rPr i="0" lang="en-US" sz="2800">
                <a:solidFill>
                  <a:srgbClr val="696969"/>
                </a:solidFill>
              </a:rPr>
            </a:br>
            <a:r>
              <a:rPr i="0" lang="en-US" sz="2800">
                <a:solidFill>
                  <a:srgbClr val="696969"/>
                </a:solidFill>
              </a:rPr>
              <a:t>interaction</a:t>
            </a:r>
            <a:endParaRPr/>
          </a:p>
        </p:txBody>
      </p:sp>
      <p:grpSp>
        <p:nvGrpSpPr>
          <p:cNvPr id="3322" name="Google Shape;3322;p3"/>
          <p:cNvGrpSpPr/>
          <p:nvPr/>
        </p:nvGrpSpPr>
        <p:grpSpPr>
          <a:xfrm>
            <a:off x="2117378" y="2039254"/>
            <a:ext cx="11432449" cy="5061844"/>
            <a:chOff x="915" y="1247"/>
            <a:chExt cx="4966" cy="2929"/>
          </a:xfrm>
        </p:grpSpPr>
        <p:sp>
          <p:nvSpPr>
            <p:cNvPr id="3323" name="Google Shape;3323;p3"/>
            <p:cNvSpPr/>
            <p:nvPr/>
          </p:nvSpPr>
          <p:spPr>
            <a:xfrm>
              <a:off x="3008" y="1247"/>
              <a:ext cx="2873" cy="510"/>
            </a:xfrm>
            <a:prstGeom prst="rect">
              <a:avLst/>
            </a:prstGeom>
            <a:solidFill>
              <a:schemeClr val="lt1"/>
            </a:solidFill>
            <a:ln cap="flat" cmpd="sng" w="9525">
              <a:solidFill>
                <a:schemeClr val="accent4"/>
              </a:solidFill>
              <a:prstDash val="solid"/>
              <a:round/>
              <a:headEnd len="sm" w="sm" type="none"/>
              <a:tailEnd len="sm" w="sm" type="none"/>
            </a:ln>
          </p:spPr>
          <p:txBody>
            <a:bodyPr anchorCtr="0" anchor="t" bIns="37075" lIns="74150" spcFirstLastPara="1" rIns="74150" wrap="square" tIns="37075">
              <a:noAutofit/>
            </a:bodyPr>
            <a:lstStyle/>
            <a:p>
              <a:pPr indent="-457200" lvl="0" marL="457200" marR="0" rtl="0" algn="l">
                <a:lnSpc>
                  <a:spcPct val="80000"/>
                </a:lnSpc>
                <a:spcBef>
                  <a:spcPts val="0"/>
                </a:spcBef>
                <a:spcAft>
                  <a:spcPts val="0"/>
                </a:spcAft>
                <a:buClr>
                  <a:srgbClr val="000000"/>
                </a:buClr>
                <a:buSzPts val="2300"/>
                <a:buFont typeface="Gill Sans"/>
                <a:buAutoNum type="arabicPlain" startAt="5"/>
              </a:pPr>
              <a:r>
                <a:rPr b="1" lang="en-US" sz="2300">
                  <a:solidFill>
                    <a:srgbClr val="000000"/>
                  </a:solidFill>
                  <a:latin typeface="Gill Sans"/>
                  <a:ea typeface="Gill Sans"/>
                  <a:cs typeface="Gill Sans"/>
                  <a:sym typeface="Gill Sans"/>
                </a:rPr>
                <a:t>Invention:</a:t>
              </a:r>
              <a:r>
                <a:rPr lang="en-US" sz="2300">
                  <a:solidFill>
                    <a:srgbClr val="000000"/>
                  </a:solidFill>
                  <a:latin typeface="Gill Sans"/>
                  <a:ea typeface="Gill Sans"/>
                  <a:cs typeface="Gill Sans"/>
                  <a:sym typeface="Gill Sans"/>
                </a:rPr>
                <a:t> Students design their own </a:t>
              </a:r>
              <a:endParaRPr/>
            </a:p>
            <a:p>
              <a:pPr indent="0" lvl="0" marL="0" marR="0" rtl="0" algn="l">
                <a:lnSpc>
                  <a:spcPct val="80000"/>
                </a:lnSpc>
                <a:spcBef>
                  <a:spcPts val="0"/>
                </a:spcBef>
                <a:spcAft>
                  <a:spcPts val="0"/>
                </a:spcAft>
                <a:buNone/>
              </a:pPr>
              <a:r>
                <a:rPr lang="en-US" sz="2300">
                  <a:solidFill>
                    <a:srgbClr val="000000"/>
                  </a:solidFill>
                  <a:latin typeface="Gill Sans"/>
                  <a:ea typeface="Gill Sans"/>
                  <a:cs typeface="Gill Sans"/>
                  <a:sym typeface="Gill Sans"/>
                </a:rPr>
                <a:t>                       investigation.</a:t>
              </a:r>
              <a:endParaRPr/>
            </a:p>
          </p:txBody>
        </p:sp>
        <p:sp>
          <p:nvSpPr>
            <p:cNvPr id="3324" name="Google Shape;3324;p3"/>
            <p:cNvSpPr/>
            <p:nvPr/>
          </p:nvSpPr>
          <p:spPr>
            <a:xfrm>
              <a:off x="2488" y="1757"/>
              <a:ext cx="3391" cy="654"/>
            </a:xfrm>
            <a:prstGeom prst="rect">
              <a:avLst/>
            </a:prstGeom>
            <a:solidFill>
              <a:srgbClr val="FFFFFF"/>
            </a:solidFill>
            <a:ln cap="flat" cmpd="sng" w="9525">
              <a:solidFill>
                <a:srgbClr val="2E9FDF"/>
              </a:solidFill>
              <a:prstDash val="solid"/>
              <a:round/>
              <a:headEnd len="sm" w="sm" type="none"/>
              <a:tailEnd len="sm" w="sm" type="none"/>
            </a:ln>
          </p:spPr>
          <p:txBody>
            <a:bodyPr anchorCtr="0" anchor="t" bIns="37075" lIns="74150" spcFirstLastPara="1" rIns="74150" wrap="square" tIns="37075">
              <a:noAutofit/>
            </a:bodyPr>
            <a:lstStyle/>
            <a:p>
              <a:pPr indent="-352425" lvl="0" marL="361950" marR="0" rtl="0" algn="l">
                <a:lnSpc>
                  <a:spcPct val="80000"/>
                </a:lnSpc>
                <a:spcBef>
                  <a:spcPts val="0"/>
                </a:spcBef>
                <a:spcAft>
                  <a:spcPts val="0"/>
                </a:spcAft>
                <a:buNone/>
              </a:pPr>
              <a:br>
                <a:rPr b="1" lang="en-US" sz="2300">
                  <a:solidFill>
                    <a:srgbClr val="000000"/>
                  </a:solidFill>
                  <a:latin typeface="Gill Sans"/>
                  <a:ea typeface="Gill Sans"/>
                  <a:cs typeface="Gill Sans"/>
                  <a:sym typeface="Gill Sans"/>
                </a:rPr>
              </a:br>
              <a:r>
                <a:rPr b="1" lang="en-US" sz="2300">
                  <a:solidFill>
                    <a:srgbClr val="000000"/>
                  </a:solidFill>
                  <a:latin typeface="Gill Sans"/>
                  <a:ea typeface="Gill Sans"/>
                  <a:cs typeface="Gill Sans"/>
                  <a:sym typeface="Gill Sans"/>
                </a:rPr>
                <a:t>4	Interactivity:</a:t>
              </a:r>
              <a:r>
                <a:rPr lang="en-US" sz="2300">
                  <a:solidFill>
                    <a:srgbClr val="000000"/>
                  </a:solidFill>
                  <a:latin typeface="Gill Sans"/>
                  <a:ea typeface="Gill Sans"/>
                  <a:cs typeface="Gill Sans"/>
                  <a:sym typeface="Gill Sans"/>
                </a:rPr>
                <a:t> Students will access and interpret data to </a:t>
              </a:r>
              <a:endParaRPr/>
            </a:p>
            <a:p>
              <a:pPr indent="-352425" lvl="0" marL="361950" marR="0" rtl="0" algn="l">
                <a:lnSpc>
                  <a:spcPct val="80000"/>
                </a:lnSpc>
                <a:spcBef>
                  <a:spcPts val="0"/>
                </a:spcBef>
                <a:spcAft>
                  <a:spcPts val="0"/>
                </a:spcAft>
                <a:buNone/>
              </a:pPr>
              <a:r>
                <a:rPr lang="en-US" sz="2300">
                  <a:solidFill>
                    <a:srgbClr val="000000"/>
                  </a:solidFill>
                  <a:latin typeface="Gill Sans"/>
                  <a:ea typeface="Gill Sans"/>
                  <a:cs typeface="Gill Sans"/>
                  <a:sym typeface="Gill Sans"/>
                </a:rPr>
                <a:t>                                investigate a question.</a:t>
              </a:r>
              <a:endParaRPr/>
            </a:p>
          </p:txBody>
        </p:sp>
        <p:sp>
          <p:nvSpPr>
            <p:cNvPr id="3325" name="Google Shape;3325;p3"/>
            <p:cNvSpPr/>
            <p:nvPr/>
          </p:nvSpPr>
          <p:spPr>
            <a:xfrm>
              <a:off x="1965" y="2412"/>
              <a:ext cx="3914" cy="612"/>
            </a:xfrm>
            <a:prstGeom prst="rect">
              <a:avLst/>
            </a:prstGeom>
            <a:solidFill>
              <a:srgbClr val="FFFFFF"/>
            </a:solidFill>
            <a:ln cap="flat" cmpd="sng" w="9525">
              <a:solidFill>
                <a:srgbClr val="2E9FDF"/>
              </a:solidFill>
              <a:prstDash val="solid"/>
              <a:round/>
              <a:headEnd len="sm" w="sm" type="none"/>
              <a:tailEnd len="sm" w="sm" type="none"/>
            </a:ln>
          </p:spPr>
          <p:txBody>
            <a:bodyPr anchorCtr="0" anchor="t" bIns="37075" lIns="74150" spcFirstLastPara="1" rIns="74150" wrap="square" tIns="37075">
              <a:noAutofit/>
            </a:bodyPr>
            <a:lstStyle/>
            <a:p>
              <a:pPr indent="-374650" lvl="0" marL="374650" marR="0" rtl="0" algn="l">
                <a:lnSpc>
                  <a:spcPct val="80000"/>
                </a:lnSpc>
                <a:spcBef>
                  <a:spcPts val="0"/>
                </a:spcBef>
                <a:spcAft>
                  <a:spcPts val="0"/>
                </a:spcAft>
                <a:buNone/>
              </a:pPr>
              <a:r>
                <a:t/>
              </a:r>
              <a:endParaRPr b="1" sz="2300">
                <a:solidFill>
                  <a:srgbClr val="000000"/>
                </a:solidFill>
                <a:latin typeface="Gill Sans"/>
                <a:ea typeface="Gill Sans"/>
                <a:cs typeface="Gill Sans"/>
                <a:sym typeface="Gill Sans"/>
              </a:endParaRPr>
            </a:p>
            <a:p>
              <a:pPr indent="-457200" lvl="0" marL="457200" marR="0" rtl="0" algn="l">
                <a:lnSpc>
                  <a:spcPct val="80000"/>
                </a:lnSpc>
                <a:spcBef>
                  <a:spcPts val="0"/>
                </a:spcBef>
                <a:spcAft>
                  <a:spcPts val="0"/>
                </a:spcAft>
                <a:buClr>
                  <a:srgbClr val="000000"/>
                </a:buClr>
                <a:buSzPts val="2300"/>
                <a:buFont typeface="Gill Sans"/>
                <a:buAutoNum type="arabicPlain" startAt="3"/>
              </a:pPr>
              <a:r>
                <a:rPr b="1" lang="en-US" sz="2300">
                  <a:solidFill>
                    <a:srgbClr val="000000"/>
                  </a:solidFill>
                  <a:latin typeface="Gill Sans"/>
                  <a:ea typeface="Gill Sans"/>
                  <a:cs typeface="Gill Sans"/>
                  <a:sym typeface="Gill Sans"/>
                </a:rPr>
                <a:t>Adaptation:</a:t>
              </a:r>
              <a:r>
                <a:rPr i="1" lang="en-US" sz="2300">
                  <a:solidFill>
                    <a:srgbClr val="000000"/>
                  </a:solidFill>
                  <a:latin typeface="Gill Sans"/>
                  <a:ea typeface="Gill Sans"/>
                  <a:cs typeface="Gill Sans"/>
                  <a:sym typeface="Gill Sans"/>
                </a:rPr>
                <a:t> </a:t>
              </a:r>
              <a:r>
                <a:rPr lang="en-US" sz="2300">
                  <a:solidFill>
                    <a:srgbClr val="000000"/>
                  </a:solidFill>
                  <a:latin typeface="Gill Sans"/>
                  <a:ea typeface="Gill Sans"/>
                  <a:cs typeface="Gill Sans"/>
                  <a:sym typeface="Gill Sans"/>
                </a:rPr>
                <a:t>Students will apply data skills to examine a question  </a:t>
              </a:r>
              <a:endParaRPr/>
            </a:p>
            <a:p>
              <a:pPr indent="0" lvl="0" marL="0" marR="0" rtl="0" algn="l">
                <a:lnSpc>
                  <a:spcPct val="80000"/>
                </a:lnSpc>
                <a:spcBef>
                  <a:spcPts val="0"/>
                </a:spcBef>
                <a:spcAft>
                  <a:spcPts val="0"/>
                </a:spcAft>
                <a:buNone/>
              </a:pPr>
              <a:r>
                <a:rPr lang="en-US" sz="2300">
                  <a:solidFill>
                    <a:srgbClr val="000000"/>
                  </a:solidFill>
                  <a:latin typeface="Gill Sans"/>
                  <a:ea typeface="Gill Sans"/>
                  <a:cs typeface="Gill Sans"/>
                  <a:sym typeface="Gill Sans"/>
                </a:rPr>
                <a:t>                          related to a real ‘data story’</a:t>
              </a:r>
              <a:endParaRPr/>
            </a:p>
          </p:txBody>
        </p:sp>
        <p:sp>
          <p:nvSpPr>
            <p:cNvPr id="3326" name="Google Shape;3326;p3"/>
            <p:cNvSpPr/>
            <p:nvPr/>
          </p:nvSpPr>
          <p:spPr>
            <a:xfrm>
              <a:off x="1443" y="3025"/>
              <a:ext cx="4436" cy="575"/>
            </a:xfrm>
            <a:prstGeom prst="rect">
              <a:avLst/>
            </a:prstGeom>
            <a:solidFill>
              <a:srgbClr val="FFFFFF"/>
            </a:solidFill>
            <a:ln cap="flat" cmpd="sng" w="9525">
              <a:solidFill>
                <a:srgbClr val="2E9FDF"/>
              </a:solidFill>
              <a:prstDash val="solid"/>
              <a:round/>
              <a:headEnd len="sm" w="sm" type="none"/>
              <a:tailEnd len="sm" w="sm" type="none"/>
            </a:ln>
          </p:spPr>
          <p:txBody>
            <a:bodyPr anchorCtr="0" anchor="t" bIns="37075" lIns="74150" spcFirstLastPara="1" rIns="74150" wrap="square" tIns="37075">
              <a:noAutofit/>
            </a:bodyPr>
            <a:lstStyle/>
            <a:p>
              <a:pPr indent="-374650" lvl="0" marL="374650" marR="0" rtl="0" algn="l">
                <a:lnSpc>
                  <a:spcPct val="80000"/>
                </a:lnSpc>
                <a:spcBef>
                  <a:spcPts val="0"/>
                </a:spcBef>
                <a:spcAft>
                  <a:spcPts val="0"/>
                </a:spcAft>
                <a:buNone/>
              </a:pPr>
              <a:br>
                <a:rPr b="1" lang="en-US" sz="2300">
                  <a:solidFill>
                    <a:srgbClr val="000000"/>
                  </a:solidFill>
                  <a:latin typeface="Gill Sans"/>
                  <a:ea typeface="Gill Sans"/>
                  <a:cs typeface="Gill Sans"/>
                  <a:sym typeface="Gill Sans"/>
                </a:rPr>
              </a:br>
              <a:r>
                <a:rPr b="1" lang="en-US" sz="2300">
                  <a:solidFill>
                    <a:srgbClr val="000000"/>
                  </a:solidFill>
                  <a:latin typeface="Gill Sans"/>
                  <a:ea typeface="Gill Sans"/>
                  <a:cs typeface="Gill Sans"/>
                  <a:sym typeface="Gill Sans"/>
                </a:rPr>
                <a:t>2	Adoption:</a:t>
              </a:r>
              <a:r>
                <a:rPr lang="en-US" sz="2300">
                  <a:solidFill>
                    <a:srgbClr val="000000"/>
                  </a:solidFill>
                  <a:latin typeface="Gill Sans"/>
                  <a:ea typeface="Gill Sans"/>
                  <a:cs typeface="Gill Sans"/>
                  <a:sym typeface="Gill Sans"/>
                </a:rPr>
                <a:t> Teacher-directed activity that applies pre-existing models and </a:t>
              </a:r>
              <a:endParaRPr/>
            </a:p>
            <a:p>
              <a:pPr indent="-374650" lvl="0" marL="374650" marR="0" rtl="0" algn="l">
                <a:lnSpc>
                  <a:spcPct val="80000"/>
                </a:lnSpc>
                <a:spcBef>
                  <a:spcPts val="0"/>
                </a:spcBef>
                <a:spcAft>
                  <a:spcPts val="0"/>
                </a:spcAft>
                <a:buNone/>
              </a:pPr>
              <a:r>
                <a:rPr lang="en-US" sz="2300">
                  <a:solidFill>
                    <a:srgbClr val="000000"/>
                  </a:solidFill>
                  <a:latin typeface="Gill Sans"/>
                  <a:ea typeface="Gill Sans"/>
                  <a:cs typeface="Gill Sans"/>
                  <a:sym typeface="Gill Sans"/>
                </a:rPr>
                <a:t>                           provides practice reading data.</a:t>
              </a:r>
              <a:endParaRPr/>
            </a:p>
          </p:txBody>
        </p:sp>
        <p:sp>
          <p:nvSpPr>
            <p:cNvPr id="3327" name="Google Shape;3327;p3"/>
            <p:cNvSpPr/>
            <p:nvPr/>
          </p:nvSpPr>
          <p:spPr>
            <a:xfrm>
              <a:off x="915" y="3598"/>
              <a:ext cx="4963" cy="578"/>
            </a:xfrm>
            <a:prstGeom prst="rect">
              <a:avLst/>
            </a:prstGeom>
            <a:solidFill>
              <a:srgbClr val="FFFFFF"/>
            </a:solidFill>
            <a:ln cap="flat" cmpd="sng" w="9525">
              <a:solidFill>
                <a:srgbClr val="2E9FDF"/>
              </a:solidFill>
              <a:prstDash val="solid"/>
              <a:round/>
              <a:headEnd len="sm" w="sm" type="none"/>
              <a:tailEnd len="sm" w="sm" type="none"/>
            </a:ln>
          </p:spPr>
          <p:txBody>
            <a:bodyPr anchorCtr="0" anchor="t" bIns="37075" lIns="74150" spcFirstLastPara="1" rIns="74150" wrap="square" tIns="37075">
              <a:noAutofit/>
            </a:bodyPr>
            <a:lstStyle/>
            <a:p>
              <a:pPr indent="-387350" lvl="0" marL="387350" marR="0" rtl="0" algn="l">
                <a:lnSpc>
                  <a:spcPct val="80000"/>
                </a:lnSpc>
                <a:spcBef>
                  <a:spcPts val="0"/>
                </a:spcBef>
                <a:spcAft>
                  <a:spcPts val="0"/>
                </a:spcAft>
                <a:buNone/>
              </a:pPr>
              <a:br>
                <a:rPr b="1" lang="en-US" sz="2300">
                  <a:solidFill>
                    <a:srgbClr val="000000"/>
                  </a:solidFill>
                  <a:latin typeface="Gill Sans"/>
                  <a:ea typeface="Gill Sans"/>
                  <a:cs typeface="Gill Sans"/>
                  <a:sym typeface="Gill Sans"/>
                </a:rPr>
              </a:br>
              <a:r>
                <a:rPr b="1" lang="en-US" sz="2300">
                  <a:solidFill>
                    <a:srgbClr val="000000"/>
                  </a:solidFill>
                  <a:latin typeface="Gill Sans"/>
                  <a:ea typeface="Gill Sans"/>
                  <a:cs typeface="Gill Sans"/>
                  <a:sym typeface="Gill Sans"/>
                </a:rPr>
                <a:t>1	Entry:  </a:t>
              </a:r>
              <a:r>
                <a:rPr lang="en-US" sz="2300">
                  <a:solidFill>
                    <a:srgbClr val="000000"/>
                  </a:solidFill>
                  <a:latin typeface="Gill Sans"/>
                  <a:ea typeface="Gill Sans"/>
                  <a:cs typeface="Gill Sans"/>
                  <a:sym typeface="Gill Sans"/>
                </a:rPr>
                <a:t>Teacher-led discussion and activity. Basic data &amp; graph interpretation</a:t>
              </a:r>
              <a:endParaRPr/>
            </a:p>
          </p:txBody>
        </p:sp>
      </p:grpSp>
      <p:cxnSp>
        <p:nvCxnSpPr>
          <p:cNvPr id="3328" name="Google Shape;3328;p3"/>
          <p:cNvCxnSpPr/>
          <p:nvPr/>
        </p:nvCxnSpPr>
        <p:spPr>
          <a:xfrm flipH="1" rot="10800000">
            <a:off x="1658622" y="2371726"/>
            <a:ext cx="4312920" cy="3486150"/>
          </a:xfrm>
          <a:prstGeom prst="straightConnector1">
            <a:avLst/>
          </a:prstGeom>
          <a:noFill/>
          <a:ln cap="flat" cmpd="sng" w="38100">
            <a:solidFill>
              <a:schemeClr val="accent4"/>
            </a:solidFill>
            <a:prstDash val="solid"/>
            <a:round/>
            <a:headEnd len="sm" w="sm" type="none"/>
            <a:tailEnd len="med" w="med" type="stealth"/>
          </a:ln>
          <a:effectLst>
            <a:outerShdw blurRad="40000" rotWithShape="0" dir="5400000" dist="23000">
              <a:srgbClr val="000000">
                <a:alpha val="34901"/>
              </a:srgbClr>
            </a:outerShdw>
          </a:effectLst>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3" name="Shape 3333"/>
        <p:cNvGrpSpPr/>
        <p:nvPr/>
      </p:nvGrpSpPr>
      <p:grpSpPr>
        <a:xfrm>
          <a:off x="0" y="0"/>
          <a:ext cx="0" cy="0"/>
          <a:chOff x="0" y="0"/>
          <a:chExt cx="0" cy="0"/>
        </a:xfrm>
      </p:grpSpPr>
      <p:sp>
        <p:nvSpPr>
          <p:cNvPr id="3334" name="Google Shape;3334;p5"/>
          <p:cNvSpPr txBox="1"/>
          <p:nvPr>
            <p:ph type="title"/>
          </p:nvPr>
        </p:nvSpPr>
        <p:spPr>
          <a:xfrm>
            <a:off x="1155702" y="5288281"/>
            <a:ext cx="12435841" cy="163449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a:p>
        </p:txBody>
      </p:sp>
      <p:sp>
        <p:nvSpPr>
          <p:cNvPr id="3335" name="Google Shape;3335;p5"/>
          <p:cNvSpPr txBox="1"/>
          <p:nvPr>
            <p:ph idx="1" type="body"/>
          </p:nvPr>
        </p:nvSpPr>
        <p:spPr>
          <a:xfrm>
            <a:off x="1155702" y="3488055"/>
            <a:ext cx="12435841" cy="1800226"/>
          </a:xfrm>
          <a:prstGeom prst="rect">
            <a:avLst/>
          </a:prstGeom>
          <a:noFill/>
          <a:ln>
            <a:noFill/>
          </a:ln>
        </p:spPr>
        <p:txBody>
          <a:bodyPr anchorCtr="0" anchor="b" bIns="0" lIns="0" spcFirstLastPara="1" rIns="0" wrap="square" tIns="0">
            <a:noAutofit/>
          </a:bodyPr>
          <a:lstStyle/>
          <a:p>
            <a:pPr indent="0" lvl="0" marL="0" rtl="0" algn="l">
              <a:lnSpc>
                <a:spcPct val="120000"/>
              </a:lnSpc>
              <a:spcBef>
                <a:spcPts val="0"/>
              </a:spcBef>
              <a:spcAft>
                <a:spcPts val="0"/>
              </a:spcAft>
              <a:buClr>
                <a:srgbClr val="888888"/>
              </a:buClr>
              <a:buSzPts val="2400"/>
              <a:buFont typeface="Calibri"/>
              <a:buNone/>
            </a:pPr>
            <a:r>
              <a:t/>
            </a:r>
            <a:endParaRPr/>
          </a:p>
        </p:txBody>
      </p:sp>
      <p:pic>
        <p:nvPicPr>
          <p:cNvPr id="3336" name="Google Shape;3336;p5"/>
          <p:cNvPicPr preferRelativeResize="0"/>
          <p:nvPr/>
        </p:nvPicPr>
        <p:blipFill rotWithShape="1">
          <a:blip r:embed="rId3">
            <a:alphaModFix/>
          </a:blip>
          <a:srcRect b="0" l="0" r="0" t="0"/>
          <a:stretch/>
        </p:blipFill>
        <p:spPr>
          <a:xfrm>
            <a:off x="-1" y="0"/>
            <a:ext cx="15208681" cy="8229600"/>
          </a:xfrm>
          <a:prstGeom prst="rect">
            <a:avLst/>
          </a:prstGeom>
          <a:noFill/>
          <a:ln>
            <a:noFill/>
          </a:ln>
        </p:spPr>
      </p:pic>
      <p:sp>
        <p:nvSpPr>
          <p:cNvPr id="3337" name="Google Shape;3337;p5"/>
          <p:cNvSpPr/>
          <p:nvPr/>
        </p:nvSpPr>
        <p:spPr>
          <a:xfrm>
            <a:off x="1477496" y="6071323"/>
            <a:ext cx="1516755" cy="851934"/>
          </a:xfrm>
          <a:prstGeom prst="striped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7"/>
                                        </p:tgtEl>
                                        <p:attrNameLst>
                                          <p:attrName>style.visibility</p:attrName>
                                        </p:attrNameLst>
                                      </p:cBhvr>
                                      <p:to>
                                        <p:strVal val="visible"/>
                                      </p:to>
                                    </p:set>
                                    <p:animEffect filter="fade" transition="in">
                                      <p:cBhvr>
                                        <p:cTn dur="500"/>
                                        <p:tgtEl>
                                          <p:spTgt spid="3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2" name="Shape 3342"/>
        <p:cNvGrpSpPr/>
        <p:nvPr/>
      </p:nvGrpSpPr>
      <p:grpSpPr>
        <a:xfrm>
          <a:off x="0" y="0"/>
          <a:ext cx="0" cy="0"/>
          <a:chOff x="0" y="0"/>
          <a:chExt cx="0" cy="0"/>
        </a:xfrm>
      </p:grpSpPr>
      <p:sp>
        <p:nvSpPr>
          <p:cNvPr id="3343" name="Google Shape;3343;p6"/>
          <p:cNvSpPr txBox="1"/>
          <p:nvPr>
            <p:ph type="title"/>
          </p:nvPr>
        </p:nvSpPr>
        <p:spPr>
          <a:xfrm>
            <a:off x="1073664" y="682634"/>
            <a:ext cx="12464640" cy="136526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a:p>
        </p:txBody>
      </p:sp>
      <p:pic>
        <p:nvPicPr>
          <p:cNvPr id="3344" name="Google Shape;3344;p6"/>
          <p:cNvPicPr preferRelativeResize="0"/>
          <p:nvPr/>
        </p:nvPicPr>
        <p:blipFill rotWithShape="1">
          <a:blip r:embed="rId3">
            <a:alphaModFix/>
          </a:blip>
          <a:srcRect b="0" l="0" r="0" t="0"/>
          <a:stretch/>
        </p:blipFill>
        <p:spPr>
          <a:xfrm>
            <a:off x="2545600" y="243837"/>
            <a:ext cx="9520767" cy="2717426"/>
          </a:xfrm>
          <a:prstGeom prst="rect">
            <a:avLst/>
          </a:prstGeom>
          <a:noFill/>
          <a:ln>
            <a:noFill/>
          </a:ln>
        </p:spPr>
      </p:pic>
      <p:pic>
        <p:nvPicPr>
          <p:cNvPr id="3345" name="Google Shape;3345;p6"/>
          <p:cNvPicPr preferRelativeResize="0"/>
          <p:nvPr/>
        </p:nvPicPr>
        <p:blipFill rotWithShape="1">
          <a:blip r:embed="rId4">
            <a:alphaModFix/>
          </a:blip>
          <a:srcRect b="0" l="0" r="0" t="0"/>
          <a:stretch/>
        </p:blipFill>
        <p:spPr>
          <a:xfrm>
            <a:off x="160881" y="3219681"/>
            <a:ext cx="3476288" cy="4804140"/>
          </a:xfrm>
          <a:prstGeom prst="rect">
            <a:avLst/>
          </a:prstGeom>
          <a:noFill/>
          <a:ln cap="flat" cmpd="sng" w="25400">
            <a:solidFill>
              <a:schemeClr val="accent1"/>
            </a:solidFill>
            <a:prstDash val="solid"/>
            <a:round/>
            <a:headEnd len="sm" w="sm" type="none"/>
            <a:tailEnd len="sm" w="sm" type="none"/>
          </a:ln>
        </p:spPr>
      </p:pic>
      <p:pic>
        <p:nvPicPr>
          <p:cNvPr id="3346" name="Google Shape;3346;p6"/>
          <p:cNvPicPr preferRelativeResize="0"/>
          <p:nvPr/>
        </p:nvPicPr>
        <p:blipFill rotWithShape="1">
          <a:blip r:embed="rId5">
            <a:alphaModFix/>
          </a:blip>
          <a:srcRect b="0" l="0" r="0" t="4773"/>
          <a:stretch/>
        </p:blipFill>
        <p:spPr>
          <a:xfrm>
            <a:off x="8225223" y="3219681"/>
            <a:ext cx="6266027" cy="4804140"/>
          </a:xfrm>
          <a:prstGeom prst="rect">
            <a:avLst/>
          </a:prstGeom>
          <a:noFill/>
          <a:ln cap="flat" cmpd="sng" w="25400">
            <a:solidFill>
              <a:schemeClr val="accent1"/>
            </a:solidFill>
            <a:prstDash val="solid"/>
            <a:round/>
            <a:headEnd len="sm" w="sm" type="none"/>
            <a:tailEnd len="sm" w="sm" type="none"/>
          </a:ln>
        </p:spPr>
      </p:pic>
      <p:pic>
        <p:nvPicPr>
          <p:cNvPr id="3347" name="Google Shape;3347;p6"/>
          <p:cNvPicPr preferRelativeResize="0"/>
          <p:nvPr/>
        </p:nvPicPr>
        <p:blipFill rotWithShape="1">
          <a:blip r:embed="rId6">
            <a:alphaModFix/>
          </a:blip>
          <a:srcRect b="0" l="0" r="0" t="0"/>
          <a:stretch/>
        </p:blipFill>
        <p:spPr>
          <a:xfrm>
            <a:off x="4229176" y="3219681"/>
            <a:ext cx="3404040" cy="4808881"/>
          </a:xfrm>
          <a:prstGeom prst="rect">
            <a:avLst/>
          </a:prstGeom>
          <a:noFill/>
          <a:ln cap="flat" cmpd="sng" w="25400">
            <a:solidFill>
              <a:schemeClr val="accent1"/>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2" name="Shape 3352"/>
        <p:cNvGrpSpPr/>
        <p:nvPr/>
      </p:nvGrpSpPr>
      <p:grpSpPr>
        <a:xfrm>
          <a:off x="0" y="0"/>
          <a:ext cx="0" cy="0"/>
          <a:chOff x="0" y="0"/>
          <a:chExt cx="0" cy="0"/>
        </a:xfrm>
      </p:grpSpPr>
      <p:sp>
        <p:nvSpPr>
          <p:cNvPr id="3353" name="Google Shape;3353;p7"/>
          <p:cNvSpPr txBox="1"/>
          <p:nvPr>
            <p:ph type="title"/>
          </p:nvPr>
        </p:nvSpPr>
        <p:spPr>
          <a:xfrm>
            <a:off x="1155702" y="5288281"/>
            <a:ext cx="12435841" cy="163449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a:p>
        </p:txBody>
      </p:sp>
      <p:sp>
        <p:nvSpPr>
          <p:cNvPr id="3354" name="Google Shape;3354;p7"/>
          <p:cNvSpPr txBox="1"/>
          <p:nvPr>
            <p:ph idx="1" type="body"/>
          </p:nvPr>
        </p:nvSpPr>
        <p:spPr>
          <a:xfrm>
            <a:off x="1155702" y="3488055"/>
            <a:ext cx="12435841" cy="1800226"/>
          </a:xfrm>
          <a:prstGeom prst="rect">
            <a:avLst/>
          </a:prstGeom>
          <a:noFill/>
          <a:ln>
            <a:noFill/>
          </a:ln>
        </p:spPr>
        <p:txBody>
          <a:bodyPr anchorCtr="0" anchor="b" bIns="0" lIns="0" spcFirstLastPara="1" rIns="0" wrap="square" tIns="0">
            <a:noAutofit/>
          </a:bodyPr>
          <a:lstStyle/>
          <a:p>
            <a:pPr indent="0" lvl="0" marL="0" rtl="0" algn="l">
              <a:lnSpc>
                <a:spcPct val="120000"/>
              </a:lnSpc>
              <a:spcBef>
                <a:spcPts val="0"/>
              </a:spcBef>
              <a:spcAft>
                <a:spcPts val="0"/>
              </a:spcAft>
              <a:buClr>
                <a:srgbClr val="888888"/>
              </a:buClr>
              <a:buSzPts val="2400"/>
              <a:buFont typeface="Calibri"/>
              <a:buNone/>
            </a:pPr>
            <a:r>
              <a:t/>
            </a:r>
            <a:endParaRPr/>
          </a:p>
        </p:txBody>
      </p:sp>
      <p:pic>
        <p:nvPicPr>
          <p:cNvPr id="3355" name="Google Shape;3355;p7"/>
          <p:cNvPicPr preferRelativeResize="0"/>
          <p:nvPr/>
        </p:nvPicPr>
        <p:blipFill rotWithShape="1">
          <a:blip r:embed="rId3">
            <a:alphaModFix/>
          </a:blip>
          <a:srcRect b="0" l="0" r="0" t="0"/>
          <a:stretch/>
        </p:blipFill>
        <p:spPr>
          <a:xfrm>
            <a:off x="-1" y="0"/>
            <a:ext cx="15208681" cy="8229600"/>
          </a:xfrm>
          <a:prstGeom prst="rect">
            <a:avLst/>
          </a:prstGeom>
          <a:noFill/>
          <a:ln>
            <a:noFill/>
          </a:ln>
        </p:spPr>
      </p:pic>
      <p:sp>
        <p:nvSpPr>
          <p:cNvPr id="3356" name="Google Shape;3356;p7"/>
          <p:cNvSpPr/>
          <p:nvPr/>
        </p:nvSpPr>
        <p:spPr>
          <a:xfrm>
            <a:off x="1510747" y="4495981"/>
            <a:ext cx="1516755" cy="851934"/>
          </a:xfrm>
          <a:prstGeom prst="striped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6"/>
                                        </p:tgtEl>
                                        <p:attrNameLst>
                                          <p:attrName>style.visibility</p:attrName>
                                        </p:attrNameLst>
                                      </p:cBhvr>
                                      <p:to>
                                        <p:strVal val="visible"/>
                                      </p:to>
                                    </p:set>
                                    <p:animEffect filter="fade" transition="in">
                                      <p:cBhvr>
                                        <p:cTn dur="500"/>
                                        <p:tgtEl>
                                          <p:spTgt spid="3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1" name="Shape 3361"/>
        <p:cNvGrpSpPr/>
        <p:nvPr/>
      </p:nvGrpSpPr>
      <p:grpSpPr>
        <a:xfrm>
          <a:off x="0" y="0"/>
          <a:ext cx="0" cy="0"/>
          <a:chOff x="0" y="0"/>
          <a:chExt cx="0" cy="0"/>
        </a:xfrm>
      </p:grpSpPr>
      <p:pic>
        <p:nvPicPr>
          <p:cNvPr id="3362" name="Google Shape;3362;g905fd836b3_0_104"/>
          <p:cNvPicPr preferRelativeResize="0"/>
          <p:nvPr/>
        </p:nvPicPr>
        <p:blipFill rotWithShape="1">
          <a:blip r:embed="rId3">
            <a:alphaModFix/>
          </a:blip>
          <a:srcRect b="0" l="0" r="0" t="0"/>
          <a:stretch/>
        </p:blipFill>
        <p:spPr>
          <a:xfrm>
            <a:off x="-51164" y="0"/>
            <a:ext cx="14984192" cy="8229599"/>
          </a:xfrm>
          <a:prstGeom prst="rect">
            <a:avLst/>
          </a:prstGeom>
          <a:noFill/>
          <a:ln>
            <a:noFill/>
          </a:ln>
        </p:spPr>
      </p:pic>
      <p:sp>
        <p:nvSpPr>
          <p:cNvPr id="3363" name="Google Shape;3363;g905fd836b3_0_104"/>
          <p:cNvSpPr/>
          <p:nvPr/>
        </p:nvSpPr>
        <p:spPr>
          <a:xfrm rot="5400000">
            <a:off x="3412875" y="-676460"/>
            <a:ext cx="643500" cy="4372800"/>
          </a:xfrm>
          <a:prstGeom prst="rightBrace">
            <a:avLst>
              <a:gd fmla="val 8333" name="adj1"/>
              <a:gd fmla="val 50000" name="adj2"/>
            </a:avLst>
          </a:prstGeom>
          <a:noFill/>
          <a:ln cap="flat" cmpd="sng" w="635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eorgia"/>
              <a:ea typeface="Georgia"/>
              <a:cs typeface="Georgia"/>
              <a:sym typeface="Georgia"/>
            </a:endParaRPr>
          </a:p>
        </p:txBody>
      </p:sp>
      <p:sp>
        <p:nvSpPr>
          <p:cNvPr id="3364" name="Google Shape;3364;g905fd836b3_0_104"/>
          <p:cNvSpPr txBox="1"/>
          <p:nvPr/>
        </p:nvSpPr>
        <p:spPr>
          <a:xfrm>
            <a:off x="2856089" y="1873956"/>
            <a:ext cx="2232600" cy="2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800">
                <a:solidFill>
                  <a:schemeClr val="accent5"/>
                </a:solidFill>
                <a:latin typeface="Arial"/>
                <a:ea typeface="Arial"/>
                <a:cs typeface="Arial"/>
                <a:sym typeface="Arial"/>
              </a:rPr>
              <a:t>Student Activities</a:t>
            </a:r>
            <a:endParaRPr/>
          </a:p>
        </p:txBody>
      </p:sp>
      <p:sp>
        <p:nvSpPr>
          <p:cNvPr id="3365" name="Google Shape;3365;g905fd836b3_0_104"/>
          <p:cNvSpPr txBox="1"/>
          <p:nvPr/>
        </p:nvSpPr>
        <p:spPr>
          <a:xfrm>
            <a:off x="6769371" y="2409832"/>
            <a:ext cx="1343100" cy="55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800">
                <a:solidFill>
                  <a:schemeClr val="accent5"/>
                </a:solidFill>
                <a:latin typeface="Arial"/>
                <a:ea typeface="Arial"/>
                <a:cs typeface="Arial"/>
                <a:sym typeface="Arial"/>
              </a:rPr>
              <a:t>Access to data tools</a:t>
            </a:r>
            <a:endParaRPr/>
          </a:p>
        </p:txBody>
      </p:sp>
      <p:cxnSp>
        <p:nvCxnSpPr>
          <p:cNvPr id="3366" name="Google Shape;3366;g905fd836b3_0_104"/>
          <p:cNvCxnSpPr>
            <a:endCxn id="3365" idx="0"/>
          </p:cNvCxnSpPr>
          <p:nvPr/>
        </p:nvCxnSpPr>
        <p:spPr>
          <a:xfrm>
            <a:off x="6462921" y="1188232"/>
            <a:ext cx="978000" cy="1221600"/>
          </a:xfrm>
          <a:prstGeom prst="straightConnector1">
            <a:avLst/>
          </a:prstGeom>
          <a:noFill/>
          <a:ln cap="flat" cmpd="sng" w="63500">
            <a:solidFill>
              <a:srgbClr val="FE9A22"/>
            </a:solidFill>
            <a:prstDash val="solid"/>
            <a:round/>
            <a:headEnd len="sm" w="sm" type="none"/>
            <a:tailEnd len="med" w="med" type="triangle"/>
          </a:ln>
        </p:spPr>
      </p:cxnSp>
      <p:cxnSp>
        <p:nvCxnSpPr>
          <p:cNvPr id="3367" name="Google Shape;3367;g905fd836b3_0_104"/>
          <p:cNvCxnSpPr/>
          <p:nvPr/>
        </p:nvCxnSpPr>
        <p:spPr>
          <a:xfrm flipH="1">
            <a:off x="7854667" y="1202273"/>
            <a:ext cx="2400" cy="577800"/>
          </a:xfrm>
          <a:prstGeom prst="straightConnector1">
            <a:avLst/>
          </a:prstGeom>
          <a:noFill/>
          <a:ln cap="flat" cmpd="sng" w="63500">
            <a:solidFill>
              <a:srgbClr val="FE9A22"/>
            </a:solidFill>
            <a:prstDash val="solid"/>
            <a:round/>
            <a:headEnd len="sm" w="sm" type="none"/>
            <a:tailEnd len="med" w="med" type="triangle"/>
          </a:ln>
        </p:spPr>
      </p:cxnSp>
      <p:sp>
        <p:nvSpPr>
          <p:cNvPr id="3368" name="Google Shape;3368;g905fd836b3_0_104"/>
          <p:cNvSpPr txBox="1"/>
          <p:nvPr/>
        </p:nvSpPr>
        <p:spPr>
          <a:xfrm>
            <a:off x="7440932" y="1848383"/>
            <a:ext cx="2263800" cy="2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800">
                <a:solidFill>
                  <a:schemeClr val="accent5"/>
                </a:solidFill>
                <a:latin typeface="Arial"/>
                <a:ea typeface="Arial"/>
                <a:cs typeface="Arial"/>
                <a:sym typeface="Arial"/>
              </a:rPr>
              <a:t>Lesson plans</a:t>
            </a:r>
            <a:endParaRPr/>
          </a:p>
        </p:txBody>
      </p:sp>
      <p:pic>
        <p:nvPicPr>
          <p:cNvPr id="3369" name="Google Shape;3369;g905fd836b3_0_104"/>
          <p:cNvPicPr preferRelativeResize="0"/>
          <p:nvPr/>
        </p:nvPicPr>
        <p:blipFill>
          <a:blip r:embed="rId4">
            <a:alphaModFix/>
          </a:blip>
          <a:stretch>
            <a:fillRect/>
          </a:stretch>
        </p:blipFill>
        <p:spPr>
          <a:xfrm>
            <a:off x="6726525" y="3028925"/>
            <a:ext cx="7701426" cy="412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4" name="Shape 3374"/>
        <p:cNvGrpSpPr/>
        <p:nvPr/>
      </p:nvGrpSpPr>
      <p:grpSpPr>
        <a:xfrm>
          <a:off x="0" y="0"/>
          <a:ext cx="0" cy="0"/>
          <a:chOff x="0" y="0"/>
          <a:chExt cx="0" cy="0"/>
        </a:xfrm>
      </p:grpSpPr>
      <p:pic>
        <p:nvPicPr>
          <p:cNvPr descr="Screen Shot 2017-12-10 at 7.38.20 PM.png" id="3375" name="Google Shape;3375;p20"/>
          <p:cNvPicPr preferRelativeResize="0"/>
          <p:nvPr/>
        </p:nvPicPr>
        <p:blipFill rotWithShape="1">
          <a:blip r:embed="rId3">
            <a:alphaModFix/>
          </a:blip>
          <a:srcRect b="0" l="0" r="0" t="0"/>
          <a:stretch/>
        </p:blipFill>
        <p:spPr>
          <a:xfrm>
            <a:off x="2017019" y="2131402"/>
            <a:ext cx="10365243" cy="5705978"/>
          </a:xfrm>
          <a:prstGeom prst="rect">
            <a:avLst/>
          </a:prstGeom>
          <a:noFill/>
          <a:ln>
            <a:noFill/>
          </a:ln>
        </p:spPr>
      </p:pic>
      <p:sp>
        <p:nvSpPr>
          <p:cNvPr id="3376" name="Google Shape;3376;p20"/>
          <p:cNvSpPr txBox="1"/>
          <p:nvPr/>
        </p:nvSpPr>
        <p:spPr>
          <a:xfrm>
            <a:off x="2017026" y="1014050"/>
            <a:ext cx="12008700" cy="941700"/>
          </a:xfrm>
          <a:prstGeom prst="rect">
            <a:avLst/>
          </a:prstGeom>
          <a:noFill/>
          <a:ln>
            <a:noFill/>
          </a:ln>
        </p:spPr>
        <p:txBody>
          <a:bodyPr anchorCtr="0" anchor="t" bIns="54850" lIns="54850" spcFirstLastPara="1" rIns="54850" wrap="square" tIns="54850">
            <a:spAutoFit/>
          </a:bodyPr>
          <a:lstStyle/>
          <a:p>
            <a:pPr indent="0" lvl="0" marL="0" marR="0" rtl="0" algn="l">
              <a:spcBef>
                <a:spcPts val="0"/>
              </a:spcBef>
              <a:spcAft>
                <a:spcPts val="0"/>
              </a:spcAft>
              <a:buNone/>
            </a:pPr>
            <a:r>
              <a:rPr b="1" lang="en-US" sz="4600">
                <a:solidFill>
                  <a:srgbClr val="696969"/>
                </a:solidFill>
                <a:latin typeface="Calibri"/>
                <a:ea typeface="Calibri"/>
                <a:cs typeface="Calibri"/>
                <a:sym typeface="Calibri"/>
              </a:rPr>
              <a:t>Join the Online Community</a:t>
            </a:r>
            <a:endParaRPr b="1" sz="4600">
              <a:solidFill>
                <a:srgbClr val="696969"/>
              </a:solidFill>
              <a:latin typeface="Calibri"/>
              <a:ea typeface="Calibri"/>
              <a:cs typeface="Calibri"/>
              <a:sym typeface="Calibri"/>
            </a:endParaRPr>
          </a:p>
        </p:txBody>
      </p:sp>
      <p:sp>
        <p:nvSpPr>
          <p:cNvPr id="3377" name="Google Shape;3377;p20"/>
          <p:cNvSpPr/>
          <p:nvPr/>
        </p:nvSpPr>
        <p:spPr>
          <a:xfrm>
            <a:off x="3648155" y="6122032"/>
            <a:ext cx="2032000" cy="496711"/>
          </a:xfrm>
          <a:prstGeom prst="striped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2" name="Shape 3382"/>
        <p:cNvGrpSpPr/>
        <p:nvPr/>
      </p:nvGrpSpPr>
      <p:grpSpPr>
        <a:xfrm>
          <a:off x="0" y="0"/>
          <a:ext cx="0" cy="0"/>
          <a:chOff x="0" y="0"/>
          <a:chExt cx="0" cy="0"/>
        </a:xfrm>
      </p:grpSpPr>
      <p:sp>
        <p:nvSpPr>
          <p:cNvPr id="3383" name="Google Shape;3383;p21"/>
          <p:cNvSpPr txBox="1"/>
          <p:nvPr/>
        </p:nvSpPr>
        <p:spPr>
          <a:xfrm>
            <a:off x="580918" y="975945"/>
            <a:ext cx="13297500" cy="941700"/>
          </a:xfrm>
          <a:prstGeom prst="rect">
            <a:avLst/>
          </a:prstGeom>
          <a:noFill/>
          <a:ln>
            <a:noFill/>
          </a:ln>
        </p:spPr>
        <p:txBody>
          <a:bodyPr anchorCtr="0" anchor="t" bIns="54850" lIns="54850" spcFirstLastPara="1" rIns="54850" wrap="square" tIns="54850">
            <a:spAutoFit/>
          </a:bodyPr>
          <a:lstStyle/>
          <a:p>
            <a:pPr indent="0" lvl="0" marL="0" marR="0" rtl="0" algn="l">
              <a:spcBef>
                <a:spcPts val="0"/>
              </a:spcBef>
              <a:spcAft>
                <a:spcPts val="0"/>
              </a:spcAft>
              <a:buNone/>
            </a:pPr>
            <a:r>
              <a:rPr b="1" lang="en-US" sz="4600">
                <a:solidFill>
                  <a:srgbClr val="696969"/>
                </a:solidFill>
                <a:latin typeface="Calibri"/>
                <a:ea typeface="Calibri"/>
                <a:cs typeface="Calibri"/>
                <a:sym typeface="Calibri"/>
              </a:rPr>
              <a:t>Other Resources</a:t>
            </a:r>
            <a:endParaRPr b="1" sz="4600">
              <a:solidFill>
                <a:srgbClr val="696969"/>
              </a:solidFill>
              <a:latin typeface="Calibri"/>
              <a:ea typeface="Calibri"/>
              <a:cs typeface="Calibri"/>
              <a:sym typeface="Calibri"/>
            </a:endParaRPr>
          </a:p>
        </p:txBody>
      </p:sp>
      <p:sp>
        <p:nvSpPr>
          <p:cNvPr id="3384" name="Google Shape;3384;p21"/>
          <p:cNvSpPr txBox="1"/>
          <p:nvPr>
            <p:ph idx="1" type="body"/>
          </p:nvPr>
        </p:nvSpPr>
        <p:spPr>
          <a:xfrm>
            <a:off x="580925" y="2108250"/>
            <a:ext cx="4481100" cy="5684400"/>
          </a:xfrm>
          <a:prstGeom prst="rect">
            <a:avLst/>
          </a:prstGeom>
          <a:noFill/>
          <a:ln>
            <a:noFill/>
          </a:ln>
        </p:spPr>
        <p:txBody>
          <a:bodyPr anchorCtr="0" anchor="t" bIns="0" lIns="0" spcFirstLastPara="1" rIns="0" wrap="square" tIns="0">
            <a:noAutofit/>
          </a:bodyPr>
          <a:lstStyle/>
          <a:p>
            <a:pPr indent="-177800" lvl="0" marL="0" rtl="0" algn="l">
              <a:lnSpc>
                <a:spcPct val="100000"/>
              </a:lnSpc>
              <a:spcBef>
                <a:spcPts val="0"/>
              </a:spcBef>
              <a:spcAft>
                <a:spcPts val="0"/>
              </a:spcAft>
              <a:buClr>
                <a:srgbClr val="696969"/>
              </a:buClr>
              <a:buSzPts val="2800"/>
              <a:buChar char="​"/>
            </a:pPr>
            <a:r>
              <a:rPr b="1" i="0" lang="en-US" sz="2800" u="sng">
                <a:solidFill>
                  <a:srgbClr val="696969"/>
                </a:solidFill>
              </a:rPr>
              <a:t>Coastal Acidification Animation:</a:t>
            </a:r>
            <a:endParaRPr b="1" i="0" sz="2800" u="sng">
              <a:solidFill>
                <a:srgbClr val="696969"/>
              </a:solidFill>
            </a:endParaRPr>
          </a:p>
          <a:p>
            <a:pPr indent="-177800" lvl="0" marL="0" rtl="0" algn="l">
              <a:lnSpc>
                <a:spcPct val="100000"/>
              </a:lnSpc>
              <a:spcBef>
                <a:spcPts val="0"/>
              </a:spcBef>
              <a:spcAft>
                <a:spcPts val="0"/>
              </a:spcAft>
              <a:buClr>
                <a:srgbClr val="696969"/>
              </a:buClr>
              <a:buSzPts val="2800"/>
              <a:buChar char="​"/>
            </a:pPr>
            <a:br>
              <a:rPr b="1" i="0" lang="en-US" sz="2800" u="sng">
                <a:solidFill>
                  <a:srgbClr val="696969"/>
                </a:solidFill>
              </a:rPr>
            </a:br>
            <a:r>
              <a:rPr i="0" lang="en-US" sz="2800">
                <a:solidFill>
                  <a:srgbClr val="696969"/>
                </a:solidFill>
              </a:rPr>
              <a:t>Causes, effects and solutions related to coastal acidification</a:t>
            </a:r>
            <a:endParaRPr i="0" sz="2800" u="sng">
              <a:solidFill>
                <a:srgbClr val="696969"/>
              </a:solidFill>
              <a:hlinkClick r:id="rId3"/>
            </a:endParaRPr>
          </a:p>
          <a:p>
            <a:pPr indent="0" lvl="0" marL="0" rtl="0" algn="l">
              <a:lnSpc>
                <a:spcPct val="100000"/>
              </a:lnSpc>
              <a:spcBef>
                <a:spcPts val="2571"/>
              </a:spcBef>
              <a:spcAft>
                <a:spcPts val="0"/>
              </a:spcAft>
              <a:buClr>
                <a:srgbClr val="00AFBB"/>
              </a:buClr>
              <a:buSzPts val="2800"/>
              <a:buNone/>
            </a:pPr>
            <a:r>
              <a:t/>
            </a:r>
            <a:endParaRPr b="1" i="0" sz="2800" u="sng">
              <a:solidFill>
                <a:srgbClr val="696969"/>
              </a:solidFill>
              <a:hlinkClick r:id="rId4"/>
            </a:endParaRPr>
          </a:p>
          <a:p>
            <a:pPr indent="0" lvl="0" marL="0" rtl="0" algn="l">
              <a:lnSpc>
                <a:spcPct val="120000"/>
              </a:lnSpc>
              <a:spcBef>
                <a:spcPts val="2571"/>
              </a:spcBef>
              <a:spcAft>
                <a:spcPts val="0"/>
              </a:spcAft>
              <a:buClr>
                <a:srgbClr val="00AFBB"/>
              </a:buClr>
              <a:buSzPts val="2100"/>
              <a:buNone/>
            </a:pPr>
            <a:r>
              <a:t/>
            </a:r>
            <a:endParaRPr/>
          </a:p>
        </p:txBody>
      </p:sp>
      <p:pic>
        <p:nvPicPr>
          <p:cNvPr id="3385" name="Google Shape;3385;p21"/>
          <p:cNvPicPr preferRelativeResize="0"/>
          <p:nvPr/>
        </p:nvPicPr>
        <p:blipFill>
          <a:blip r:embed="rId5">
            <a:alphaModFix/>
          </a:blip>
          <a:stretch>
            <a:fillRect/>
          </a:stretch>
        </p:blipFill>
        <p:spPr>
          <a:xfrm>
            <a:off x="5214428" y="2108241"/>
            <a:ext cx="9263572" cy="52138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0" name="Shape 3390"/>
        <p:cNvGrpSpPr/>
        <p:nvPr/>
      </p:nvGrpSpPr>
      <p:grpSpPr>
        <a:xfrm>
          <a:off x="0" y="0"/>
          <a:ext cx="0" cy="0"/>
          <a:chOff x="0" y="0"/>
          <a:chExt cx="0" cy="0"/>
        </a:xfrm>
      </p:grpSpPr>
      <p:sp>
        <p:nvSpPr>
          <p:cNvPr id="3391" name="Google Shape;3391;p22"/>
          <p:cNvSpPr txBox="1"/>
          <p:nvPr>
            <p:ph type="title"/>
          </p:nvPr>
        </p:nvSpPr>
        <p:spPr>
          <a:xfrm>
            <a:off x="731521" y="544830"/>
            <a:ext cx="13164821" cy="390715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None/>
            </a:pPr>
            <a:r>
              <a:rPr lang="en-US"/>
              <a:t>QUESTIONS?</a:t>
            </a:r>
            <a:endParaRPr/>
          </a:p>
        </p:txBody>
      </p:sp>
      <p:sp>
        <p:nvSpPr>
          <p:cNvPr id="3392" name="Google Shape;3392;p22"/>
          <p:cNvSpPr txBox="1"/>
          <p:nvPr/>
        </p:nvSpPr>
        <p:spPr>
          <a:xfrm>
            <a:off x="731521" y="5273948"/>
            <a:ext cx="13164821" cy="630556"/>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b="1" lang="en-US" sz="4000">
                <a:solidFill>
                  <a:srgbClr val="62625C"/>
                </a:solidFill>
                <a:latin typeface="Calibri"/>
                <a:ea typeface="Calibri"/>
                <a:cs typeface="Calibri"/>
                <a:sym typeface="Calibri"/>
              </a:rPr>
              <a:t>Amy Dean</a:t>
            </a:r>
            <a:r>
              <a:rPr b="1" lang="en-US" sz="4000" cap="none">
                <a:solidFill>
                  <a:srgbClr val="62625C"/>
                </a:solidFill>
                <a:latin typeface="Calibri"/>
                <a:ea typeface="Calibri"/>
                <a:cs typeface="Calibri"/>
                <a:sym typeface="Calibri"/>
              </a:rPr>
              <a:t>: dataintheclassroom@noaa.gov</a:t>
            </a:r>
            <a:endParaRPr b="1" sz="4000" cap="none">
              <a:solidFill>
                <a:srgbClr val="62625C"/>
              </a:solidFill>
              <a:latin typeface="Calibri"/>
              <a:ea typeface="Calibri"/>
              <a:cs typeface="Calibri"/>
              <a:sym typeface="Calibri"/>
            </a:endParaRPr>
          </a:p>
        </p:txBody>
      </p:sp>
      <p:sp>
        <p:nvSpPr>
          <p:cNvPr id="3393" name="Google Shape;3393;p22"/>
          <p:cNvSpPr txBox="1"/>
          <p:nvPr/>
        </p:nvSpPr>
        <p:spPr>
          <a:xfrm>
            <a:off x="11541838" y="7919093"/>
            <a:ext cx="2689360" cy="169277"/>
          </a:xfrm>
          <a:prstGeom prst="rect">
            <a:avLst/>
          </a:prstGeom>
          <a:solidFill>
            <a:srgbClr val="D1D1D1"/>
          </a:solid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1100">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5" name="Shape 3085"/>
        <p:cNvGrpSpPr/>
        <p:nvPr/>
      </p:nvGrpSpPr>
      <p:grpSpPr>
        <a:xfrm>
          <a:off x="0" y="0"/>
          <a:ext cx="0" cy="0"/>
          <a:chOff x="0" y="0"/>
          <a:chExt cx="0" cy="0"/>
        </a:xfrm>
      </p:grpSpPr>
      <p:sp>
        <p:nvSpPr>
          <p:cNvPr id="3086" name="Google Shape;3086;p4"/>
          <p:cNvSpPr txBox="1"/>
          <p:nvPr>
            <p:ph type="title"/>
          </p:nvPr>
        </p:nvSpPr>
        <p:spPr>
          <a:xfrm>
            <a:off x="731521" y="544830"/>
            <a:ext cx="13164821" cy="39071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US"/>
              <a:t>How Does Rising CO</a:t>
            </a:r>
            <a:r>
              <a:rPr baseline="-25000" lang="en-US"/>
              <a:t>2</a:t>
            </a:r>
            <a:r>
              <a:rPr lang="en-US"/>
              <a:t> Impact our Ocean? </a:t>
            </a:r>
            <a:endParaRPr/>
          </a:p>
        </p:txBody>
      </p:sp>
      <p:sp>
        <p:nvSpPr>
          <p:cNvPr id="3087" name="Google Shape;3087;p4"/>
          <p:cNvSpPr txBox="1"/>
          <p:nvPr>
            <p:ph idx="1" type="body"/>
          </p:nvPr>
        </p:nvSpPr>
        <p:spPr>
          <a:xfrm>
            <a:off x="734062" y="4994587"/>
            <a:ext cx="8702040" cy="3596882"/>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2" name="Shape 3092"/>
        <p:cNvGrpSpPr/>
        <p:nvPr/>
      </p:nvGrpSpPr>
      <p:grpSpPr>
        <a:xfrm>
          <a:off x="0" y="0"/>
          <a:ext cx="0" cy="0"/>
          <a:chOff x="0" y="0"/>
          <a:chExt cx="0" cy="0"/>
        </a:xfrm>
      </p:grpSpPr>
      <p:pic>
        <p:nvPicPr>
          <p:cNvPr id="3093" name="Google Shape;3093;p9"/>
          <p:cNvPicPr preferRelativeResize="0"/>
          <p:nvPr/>
        </p:nvPicPr>
        <p:blipFill>
          <a:blip r:embed="rId3">
            <a:alphaModFix/>
          </a:blip>
          <a:stretch>
            <a:fillRect/>
          </a:stretch>
        </p:blipFill>
        <p:spPr>
          <a:xfrm>
            <a:off x="0" y="354325"/>
            <a:ext cx="14630400" cy="7520943"/>
          </a:xfrm>
          <a:prstGeom prst="rect">
            <a:avLst/>
          </a:prstGeom>
          <a:noFill/>
          <a:ln>
            <a:noFill/>
          </a:ln>
        </p:spPr>
      </p:pic>
      <p:pic>
        <p:nvPicPr>
          <p:cNvPr id="3094" name="Google Shape;3094;p9"/>
          <p:cNvPicPr preferRelativeResize="0"/>
          <p:nvPr/>
        </p:nvPicPr>
        <p:blipFill rotWithShape="1">
          <a:blip r:embed="rId4">
            <a:alphaModFix/>
          </a:blip>
          <a:srcRect b="0" l="0" r="0" t="16240"/>
          <a:stretch/>
        </p:blipFill>
        <p:spPr>
          <a:xfrm>
            <a:off x="4393725" y="1493750"/>
            <a:ext cx="10236674" cy="643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094"/>
                                        </p:tgtEl>
                                      </p:cBhvr>
                                    </p:animEffect>
                                    <p:set>
                                      <p:cBhvr>
                                        <p:cTn dur="1" fill="hold">
                                          <p:stCondLst>
                                            <p:cond delay="1000"/>
                                          </p:stCondLst>
                                        </p:cTn>
                                        <p:tgtEl>
                                          <p:spTgt spid="30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9" name="Shape 3099"/>
        <p:cNvGrpSpPr/>
        <p:nvPr/>
      </p:nvGrpSpPr>
      <p:grpSpPr>
        <a:xfrm>
          <a:off x="0" y="0"/>
          <a:ext cx="0" cy="0"/>
          <a:chOff x="0" y="0"/>
          <a:chExt cx="0" cy="0"/>
        </a:xfrm>
      </p:grpSpPr>
      <p:pic>
        <p:nvPicPr>
          <p:cNvPr id="3100" name="Google Shape;3100;g8f906332a0_0_32"/>
          <p:cNvPicPr preferRelativeResize="0"/>
          <p:nvPr/>
        </p:nvPicPr>
        <p:blipFill rotWithShape="1">
          <a:blip r:embed="rId3">
            <a:alphaModFix/>
          </a:blip>
          <a:srcRect b="0" l="0" r="0" t="911"/>
          <a:stretch/>
        </p:blipFill>
        <p:spPr>
          <a:xfrm>
            <a:off x="0" y="374800"/>
            <a:ext cx="14630400" cy="7395698"/>
          </a:xfrm>
          <a:prstGeom prst="rect">
            <a:avLst/>
          </a:prstGeom>
          <a:noFill/>
          <a:ln>
            <a:noFill/>
          </a:ln>
        </p:spPr>
      </p:pic>
      <p:pic>
        <p:nvPicPr>
          <p:cNvPr id="3101" name="Google Shape;3101;g8f906332a0_0_32"/>
          <p:cNvPicPr preferRelativeResize="0"/>
          <p:nvPr/>
        </p:nvPicPr>
        <p:blipFill rotWithShape="1">
          <a:blip r:embed="rId4">
            <a:alphaModFix/>
          </a:blip>
          <a:srcRect b="52253" l="10503" r="58420" t="17218"/>
          <a:stretch/>
        </p:blipFill>
        <p:spPr>
          <a:xfrm>
            <a:off x="5729300" y="2984600"/>
            <a:ext cx="2405875" cy="1784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06" name="Shape 3106"/>
        <p:cNvGrpSpPr/>
        <p:nvPr/>
      </p:nvGrpSpPr>
      <p:grpSpPr>
        <a:xfrm>
          <a:off x="0" y="0"/>
          <a:ext cx="0" cy="0"/>
          <a:chOff x="0" y="0"/>
          <a:chExt cx="0" cy="0"/>
        </a:xfrm>
      </p:grpSpPr>
      <p:pic>
        <p:nvPicPr>
          <p:cNvPr id="3107" name="Google Shape;3107;g8f906332a0_0_39"/>
          <p:cNvPicPr preferRelativeResize="0"/>
          <p:nvPr/>
        </p:nvPicPr>
        <p:blipFill rotWithShape="1">
          <a:blip r:embed="rId3">
            <a:alphaModFix/>
          </a:blip>
          <a:srcRect b="0" l="0" r="0" t="15987"/>
          <a:stretch/>
        </p:blipFill>
        <p:spPr>
          <a:xfrm>
            <a:off x="0" y="788350"/>
            <a:ext cx="16467578" cy="7058349"/>
          </a:xfrm>
          <a:prstGeom prst="rect">
            <a:avLst/>
          </a:prstGeom>
          <a:noFill/>
          <a:ln>
            <a:noFill/>
          </a:ln>
        </p:spPr>
      </p:pic>
      <p:grpSp>
        <p:nvGrpSpPr>
          <p:cNvPr id="3108" name="Google Shape;3108;g8f906332a0_0_39"/>
          <p:cNvGrpSpPr/>
          <p:nvPr/>
        </p:nvGrpSpPr>
        <p:grpSpPr>
          <a:xfrm>
            <a:off x="4940208" y="800473"/>
            <a:ext cx="10465383" cy="7058322"/>
            <a:chOff x="4604750" y="1575800"/>
            <a:chExt cx="9997500" cy="6629400"/>
          </a:xfrm>
        </p:grpSpPr>
        <p:sp>
          <p:nvSpPr>
            <p:cNvPr id="3109" name="Google Shape;3109;g8f906332a0_0_39"/>
            <p:cNvSpPr/>
            <p:nvPr/>
          </p:nvSpPr>
          <p:spPr>
            <a:xfrm>
              <a:off x="4604750" y="1577750"/>
              <a:ext cx="9997500" cy="662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0" name="Google Shape;3110;g8f906332a0_0_39"/>
            <p:cNvPicPr preferRelativeResize="0"/>
            <p:nvPr/>
          </p:nvPicPr>
          <p:blipFill>
            <a:blip r:embed="rId4">
              <a:alphaModFix/>
            </a:blip>
            <a:stretch>
              <a:fillRect/>
            </a:stretch>
          </p:blipFill>
          <p:spPr>
            <a:xfrm>
              <a:off x="6183000" y="1575800"/>
              <a:ext cx="6629400" cy="6629400"/>
            </a:xfrm>
            <a:prstGeom prst="rect">
              <a:avLst/>
            </a:prstGeom>
            <a:noFill/>
            <a:ln>
              <a:noFill/>
            </a:ln>
          </p:spPr>
        </p:pic>
        <p:sp>
          <p:nvSpPr>
            <p:cNvPr id="3111" name="Google Shape;3111;g8f906332a0_0_39"/>
            <p:cNvSpPr txBox="1"/>
            <p:nvPr/>
          </p:nvSpPr>
          <p:spPr>
            <a:xfrm>
              <a:off x="5238850" y="7804375"/>
              <a:ext cx="9272100" cy="32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200">
                  <a:latin typeface="Calibri"/>
                  <a:ea typeface="Calibri"/>
                  <a:cs typeface="Calibri"/>
                  <a:sym typeface="Calibri"/>
                </a:rPr>
                <a:t>Image created by the Center for Environmental Visualization for the PMEL Carbon Group: https://www.pmel.noaa.gov/co2/</a:t>
              </a:r>
              <a:endParaRPr sz="1200">
                <a:latin typeface="Calibri"/>
                <a:ea typeface="Calibri"/>
                <a:cs typeface="Calibri"/>
                <a:sym typeface="Calibri"/>
              </a:endParaRPr>
            </a:p>
          </p:txBody>
        </p:sp>
      </p:grpSp>
      <p:sp>
        <p:nvSpPr>
          <p:cNvPr id="3112" name="Google Shape;3112;g8f906332a0_0_39"/>
          <p:cNvSpPr txBox="1"/>
          <p:nvPr/>
        </p:nvSpPr>
        <p:spPr>
          <a:xfrm>
            <a:off x="0" y="788350"/>
            <a:ext cx="5584200" cy="7058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  CO</a:t>
            </a:r>
            <a:r>
              <a:rPr b="1" baseline="-25000" lang="en-US" sz="2800">
                <a:solidFill>
                  <a:srgbClr val="00AFBB"/>
                </a:solidFill>
                <a:latin typeface="Calibri"/>
                <a:ea typeface="Calibri"/>
                <a:cs typeface="Calibri"/>
                <a:sym typeface="Calibri"/>
              </a:rPr>
              <a:t>2</a:t>
            </a:r>
            <a:r>
              <a:rPr b="1" lang="en-US" sz="2800">
                <a:solidFill>
                  <a:srgbClr val="00AFBB"/>
                </a:solidFill>
                <a:latin typeface="Calibri"/>
                <a:ea typeface="Calibri"/>
                <a:cs typeface="Calibri"/>
                <a:sym typeface="Calibri"/>
              </a:rPr>
              <a:t> Data Summary</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Seasonal </a:t>
            </a:r>
            <a:r>
              <a:rPr b="1" lang="en-US" sz="2400">
                <a:solidFill>
                  <a:srgbClr val="64645D"/>
                </a:solidFill>
                <a:latin typeface="Calibri"/>
                <a:ea typeface="Calibri"/>
                <a:cs typeface="Calibri"/>
                <a:sym typeface="Calibri"/>
              </a:rPr>
              <a:t>fluctuations</a:t>
            </a:r>
            <a:r>
              <a:rPr b="1" lang="en-US" sz="2400">
                <a:solidFill>
                  <a:srgbClr val="64645D"/>
                </a:solidFill>
                <a:latin typeface="Calibri"/>
                <a:ea typeface="Calibri"/>
                <a:cs typeface="Calibri"/>
                <a:sym typeface="Calibri"/>
              </a:rPr>
              <a:t>: </a:t>
            </a:r>
            <a:r>
              <a:rPr i="1" lang="en-US" sz="2000">
                <a:solidFill>
                  <a:srgbClr val="64645D"/>
                </a:solidFill>
                <a:latin typeface="Calibri"/>
                <a:ea typeface="Calibri"/>
                <a:cs typeface="Calibri"/>
                <a:sym typeface="Calibri"/>
              </a:rPr>
              <a:t>caused by living things (photosynthesis and respiration)</a:t>
            </a:r>
            <a:br>
              <a:rPr i="1" lang="en-US" sz="20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Long-term increasing trend (↑30%)</a:t>
            </a:r>
            <a:r>
              <a:rPr b="1" lang="en-US" sz="2400">
                <a:solidFill>
                  <a:srgbClr val="64645D"/>
                </a:solidFill>
                <a:latin typeface="Calibri"/>
                <a:ea typeface="Calibri"/>
                <a:cs typeface="Calibri"/>
                <a:sym typeface="Calibri"/>
              </a:rPr>
              <a:t>:</a:t>
            </a:r>
            <a:r>
              <a:rPr lang="en-US" sz="2400">
                <a:solidFill>
                  <a:srgbClr val="64645D"/>
                </a:solidFill>
                <a:latin typeface="Calibri"/>
                <a:ea typeface="Calibri"/>
                <a:cs typeface="Calibri"/>
                <a:sym typeface="Calibri"/>
              </a:rPr>
              <a:t> </a:t>
            </a:r>
            <a:br>
              <a:rPr lang="en-US" sz="2400">
                <a:solidFill>
                  <a:srgbClr val="64645D"/>
                </a:solidFill>
                <a:latin typeface="Calibri"/>
                <a:ea typeface="Calibri"/>
                <a:cs typeface="Calibri"/>
                <a:sym typeface="Calibri"/>
              </a:rPr>
            </a:br>
            <a:r>
              <a:rPr i="1" lang="en-US" sz="2000">
                <a:solidFill>
                  <a:srgbClr val="64645D"/>
                </a:solidFill>
                <a:latin typeface="Calibri"/>
                <a:ea typeface="Calibri"/>
                <a:cs typeface="Calibri"/>
                <a:sym typeface="Calibri"/>
              </a:rPr>
              <a:t>caused by burning of fossil fuels</a:t>
            </a:r>
            <a:br>
              <a:rPr i="1" lang="en-US" sz="20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↑atmospheric CO</a:t>
            </a:r>
            <a:r>
              <a:rPr b="1" baseline="-25000" lang="en-US" sz="2400">
                <a:solidFill>
                  <a:srgbClr val="64645D"/>
                </a:solidFill>
                <a:latin typeface="Calibri"/>
                <a:ea typeface="Calibri"/>
                <a:cs typeface="Calibri"/>
                <a:sym typeface="Calibri"/>
              </a:rPr>
              <a:t>2</a:t>
            </a:r>
            <a:r>
              <a:rPr b="1" lang="en-US" sz="2400">
                <a:solidFill>
                  <a:srgbClr val="64645D"/>
                </a:solidFill>
                <a:latin typeface="Calibri"/>
                <a:ea typeface="Calibri"/>
                <a:cs typeface="Calibri"/>
                <a:sym typeface="Calibri"/>
              </a:rPr>
              <a:t> correlates with ↑ocean CO</a:t>
            </a:r>
            <a:r>
              <a:rPr b="1" baseline="-25000" lang="en-US" sz="2400">
                <a:solidFill>
                  <a:srgbClr val="64645D"/>
                </a:solidFill>
                <a:latin typeface="Calibri"/>
                <a:ea typeface="Calibri"/>
                <a:cs typeface="Calibri"/>
                <a:sym typeface="Calibri"/>
              </a:rPr>
              <a:t>2</a:t>
            </a:r>
            <a:endParaRPr b="1" baseline="-25000" sz="2400">
              <a:solidFill>
                <a:srgbClr val="64645D"/>
              </a:solidFill>
              <a:latin typeface="Calibri"/>
              <a:ea typeface="Calibri"/>
              <a:cs typeface="Calibri"/>
              <a:sym typeface="Calibri"/>
            </a:endParaRPr>
          </a:p>
          <a:p>
            <a:pPr indent="0" lvl="0" marL="457200" rtl="0" algn="l">
              <a:spcBef>
                <a:spcPts val="0"/>
              </a:spcBef>
              <a:spcAft>
                <a:spcPts val="0"/>
              </a:spcAft>
              <a:buNone/>
            </a:pPr>
            <a:r>
              <a:rPr i="1" lang="en-US" sz="2000">
                <a:solidFill>
                  <a:srgbClr val="64645D"/>
                </a:solidFill>
                <a:latin typeface="Calibri"/>
                <a:ea typeface="Calibri"/>
                <a:cs typeface="Calibri"/>
                <a:sym typeface="Calibri"/>
              </a:rPr>
              <a:t>caused when partial pressure of CO</a:t>
            </a:r>
            <a:r>
              <a:rPr baseline="-25000" i="1" lang="en-US" sz="2000">
                <a:solidFill>
                  <a:srgbClr val="64645D"/>
                </a:solidFill>
                <a:latin typeface="Calibri"/>
                <a:ea typeface="Calibri"/>
                <a:cs typeface="Calibri"/>
                <a:sym typeface="Calibri"/>
              </a:rPr>
              <a:t>2</a:t>
            </a:r>
            <a:r>
              <a:rPr i="1" lang="en-US" sz="2000">
                <a:solidFill>
                  <a:srgbClr val="64645D"/>
                </a:solidFill>
                <a:latin typeface="Calibri"/>
                <a:ea typeface="Calibri"/>
                <a:cs typeface="Calibri"/>
                <a:sym typeface="Calibri"/>
              </a:rPr>
              <a:t> increases in the atmosphere over a body of water, and CO</a:t>
            </a:r>
            <a:r>
              <a:rPr baseline="-25000" i="1" lang="en-US" sz="2000">
                <a:solidFill>
                  <a:srgbClr val="64645D"/>
                </a:solidFill>
                <a:latin typeface="Calibri"/>
                <a:ea typeface="Calibri"/>
                <a:cs typeface="Calibri"/>
                <a:sym typeface="Calibri"/>
              </a:rPr>
              <a:t>2</a:t>
            </a:r>
            <a:r>
              <a:rPr i="1" lang="en-US" sz="2000">
                <a:solidFill>
                  <a:srgbClr val="64645D"/>
                </a:solidFill>
                <a:latin typeface="Calibri"/>
                <a:ea typeface="Calibri"/>
                <a:cs typeface="Calibri"/>
                <a:sym typeface="Calibri"/>
              </a:rPr>
              <a:t> diffuses into that water until the partial pressures are equilibrated.</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8"/>
                                        </p:tgtEl>
                                        <p:attrNameLst>
                                          <p:attrName>style.visibility</p:attrName>
                                        </p:attrNameLst>
                                      </p:cBhvr>
                                      <p:to>
                                        <p:strVal val="visible"/>
                                      </p:to>
                                    </p:set>
                                    <p:animEffect filter="fade" transition="in">
                                      <p:cBhvr>
                                        <p:cTn dur="1000"/>
                                        <p:tgtEl>
                                          <p:spTgt spid="3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7" name="Shape 3117"/>
        <p:cNvGrpSpPr/>
        <p:nvPr/>
      </p:nvGrpSpPr>
      <p:grpSpPr>
        <a:xfrm>
          <a:off x="0" y="0"/>
          <a:ext cx="0" cy="0"/>
          <a:chOff x="0" y="0"/>
          <a:chExt cx="0" cy="0"/>
        </a:xfrm>
      </p:grpSpPr>
      <p:pic>
        <p:nvPicPr>
          <p:cNvPr id="3118" name="Google Shape;3118;g8f906332a0_0_56"/>
          <p:cNvPicPr preferRelativeResize="0"/>
          <p:nvPr/>
        </p:nvPicPr>
        <p:blipFill>
          <a:blip r:embed="rId3">
            <a:alphaModFix/>
          </a:blip>
          <a:stretch>
            <a:fillRect/>
          </a:stretch>
        </p:blipFill>
        <p:spPr>
          <a:xfrm>
            <a:off x="2604742" y="0"/>
            <a:ext cx="12330461" cy="8229600"/>
          </a:xfrm>
          <a:prstGeom prst="rect">
            <a:avLst/>
          </a:prstGeom>
          <a:noFill/>
          <a:ln>
            <a:noFill/>
          </a:ln>
        </p:spPr>
      </p:pic>
      <p:sp>
        <p:nvSpPr>
          <p:cNvPr id="3119" name="Google Shape;3119;g8f906332a0_0_56"/>
          <p:cNvSpPr txBox="1"/>
          <p:nvPr/>
        </p:nvSpPr>
        <p:spPr>
          <a:xfrm>
            <a:off x="5238850" y="7804375"/>
            <a:ext cx="9272100" cy="32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200">
                <a:solidFill>
                  <a:srgbClr val="FFFFFF"/>
                </a:solidFill>
                <a:latin typeface="Calibri"/>
                <a:ea typeface="Calibri"/>
                <a:cs typeface="Calibri"/>
                <a:sym typeface="Calibri"/>
              </a:rPr>
              <a:t>LeQuere et al, Global carbon budget 2014, Earth Syst. Sci. Data, 7, 47–85, https://doi.org/10.5194/essd-7-47-2015, 2015</a:t>
            </a:r>
            <a:endParaRPr sz="1200">
              <a:solidFill>
                <a:srgbClr val="FFFFFF"/>
              </a:solidFill>
              <a:latin typeface="Calibri"/>
              <a:ea typeface="Calibri"/>
              <a:cs typeface="Calibri"/>
              <a:sym typeface="Calibri"/>
            </a:endParaRPr>
          </a:p>
        </p:txBody>
      </p:sp>
      <p:sp>
        <p:nvSpPr>
          <p:cNvPr id="3120" name="Google Shape;3120;g8f906332a0_0_56"/>
          <p:cNvSpPr txBox="1"/>
          <p:nvPr>
            <p:ph idx="1" type="body"/>
          </p:nvPr>
        </p:nvSpPr>
        <p:spPr>
          <a:xfrm>
            <a:off x="9670059" y="548641"/>
            <a:ext cx="4224900" cy="7130400"/>
          </a:xfrm>
          <a:prstGeom prst="rect">
            <a:avLst/>
          </a:prstGeom>
        </p:spPr>
        <p:txBody>
          <a:bodyPr anchorCtr="0" anchor="t" bIns="0" lIns="0" spcFirstLastPara="1" rIns="0" wrap="square" tIns="0">
            <a:noAutofit/>
          </a:bodyPr>
          <a:lstStyle/>
          <a:p>
            <a:pPr indent="0" lvl="0" marL="0" rtl="0" algn="l">
              <a:spcBef>
                <a:spcPts val="857"/>
              </a:spcBef>
              <a:spcAft>
                <a:spcPts val="857"/>
              </a:spcAft>
              <a:buNone/>
            </a:pPr>
            <a:r>
              <a:t/>
            </a:r>
            <a:endParaRPr/>
          </a:p>
        </p:txBody>
      </p:sp>
      <p:sp>
        <p:nvSpPr>
          <p:cNvPr id="3121" name="Google Shape;3121;g8f906332a0_0_56"/>
          <p:cNvSpPr txBox="1"/>
          <p:nvPr>
            <p:ph idx="2" type="body"/>
          </p:nvPr>
        </p:nvSpPr>
        <p:spPr>
          <a:xfrm>
            <a:off x="305826" y="548650"/>
            <a:ext cx="2298900" cy="7130400"/>
          </a:xfrm>
          <a:prstGeom prst="rect">
            <a:avLst/>
          </a:prstGeom>
        </p:spPr>
        <p:txBody>
          <a:bodyPr anchorCtr="0" anchor="t" bIns="0" lIns="0" spcFirstLastPara="1" rIns="0" wrap="square" tIns="0">
            <a:noAutofit/>
          </a:bodyPr>
          <a:lstStyle/>
          <a:p>
            <a:pPr indent="0" lvl="0" marL="0" rtl="0" algn="l">
              <a:spcBef>
                <a:spcPts val="857"/>
              </a:spcBef>
              <a:spcAft>
                <a:spcPts val="857"/>
              </a:spcAft>
              <a:buNone/>
            </a:pPr>
            <a:r>
              <a:t/>
            </a:r>
            <a:endParaRPr b="1" sz="2400"/>
          </a:p>
        </p:txBody>
      </p:sp>
      <p:sp>
        <p:nvSpPr>
          <p:cNvPr id="3122" name="Google Shape;3122;g8f906332a0_0_56"/>
          <p:cNvSpPr txBox="1"/>
          <p:nvPr>
            <p:ph idx="3" type="body"/>
          </p:nvPr>
        </p:nvSpPr>
        <p:spPr>
          <a:xfrm>
            <a:off x="5210669" y="548641"/>
            <a:ext cx="4224900" cy="7130400"/>
          </a:xfrm>
          <a:prstGeom prst="rect">
            <a:avLst/>
          </a:prstGeom>
        </p:spPr>
        <p:txBody>
          <a:bodyPr anchorCtr="0" anchor="t" bIns="0" lIns="0" spcFirstLastPara="1" rIns="0" wrap="square" tIns="0">
            <a:noAutofit/>
          </a:bodyPr>
          <a:lstStyle/>
          <a:p>
            <a:pPr indent="0" lvl="0" marL="0" rtl="0" algn="l">
              <a:spcBef>
                <a:spcPts val="857"/>
              </a:spcBef>
              <a:spcAft>
                <a:spcPts val="857"/>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7" name="Shape 3127"/>
        <p:cNvGrpSpPr/>
        <p:nvPr/>
      </p:nvGrpSpPr>
      <p:grpSpPr>
        <a:xfrm>
          <a:off x="0" y="0"/>
          <a:ext cx="0" cy="0"/>
          <a:chOff x="0" y="0"/>
          <a:chExt cx="0" cy="0"/>
        </a:xfrm>
      </p:grpSpPr>
      <p:pic>
        <p:nvPicPr>
          <p:cNvPr id="3128" name="Google Shape;3128;g8f906332a0_0_18"/>
          <p:cNvPicPr preferRelativeResize="0"/>
          <p:nvPr/>
        </p:nvPicPr>
        <p:blipFill rotWithShape="1">
          <a:blip r:embed="rId3">
            <a:alphaModFix/>
          </a:blip>
          <a:srcRect b="0" l="0" r="0" t="0"/>
          <a:stretch/>
        </p:blipFill>
        <p:spPr>
          <a:xfrm>
            <a:off x="0" y="0"/>
            <a:ext cx="14984192" cy="8229599"/>
          </a:xfrm>
          <a:prstGeom prst="rect">
            <a:avLst/>
          </a:prstGeom>
          <a:noFill/>
          <a:ln>
            <a:noFill/>
          </a:ln>
        </p:spPr>
      </p:pic>
      <p:sp>
        <p:nvSpPr>
          <p:cNvPr id="3129" name="Google Shape;3129;g8f906332a0_0_18"/>
          <p:cNvSpPr txBox="1"/>
          <p:nvPr/>
        </p:nvSpPr>
        <p:spPr>
          <a:xfrm>
            <a:off x="404500" y="1197125"/>
            <a:ext cx="4758300" cy="7032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rPr b="1" lang="en-US" sz="2800">
                <a:solidFill>
                  <a:srgbClr val="00AFBB"/>
                </a:solidFill>
                <a:latin typeface="Calibri"/>
                <a:ea typeface="Calibri"/>
                <a:cs typeface="Calibri"/>
                <a:sym typeface="Calibri"/>
              </a:rPr>
              <a:t>How Does Rising CO</a:t>
            </a:r>
            <a:r>
              <a:rPr b="1" baseline="-25000" lang="en-US" sz="2800">
                <a:solidFill>
                  <a:srgbClr val="00AFBB"/>
                </a:solidFill>
                <a:latin typeface="Calibri"/>
                <a:ea typeface="Calibri"/>
                <a:cs typeface="Calibri"/>
                <a:sym typeface="Calibri"/>
              </a:rPr>
              <a:t>2</a:t>
            </a:r>
            <a:r>
              <a:rPr b="1" lang="en-US" sz="2800">
                <a:solidFill>
                  <a:srgbClr val="00AFBB"/>
                </a:solidFill>
                <a:latin typeface="Calibri"/>
                <a:ea typeface="Calibri"/>
                <a:cs typeface="Calibri"/>
                <a:sym typeface="Calibri"/>
              </a:rPr>
              <a:t> Impact the Ocean?</a:t>
            </a:r>
            <a:endParaRPr b="1" sz="2800">
              <a:solidFill>
                <a:srgbClr val="00AFBB"/>
              </a:solidFill>
              <a:latin typeface="Calibri"/>
              <a:ea typeface="Calibri"/>
              <a:cs typeface="Calibri"/>
              <a:sym typeface="Calibri"/>
            </a:endParaRPr>
          </a:p>
          <a:p>
            <a:pPr indent="0" lvl="0" marL="0" rtl="0" algn="l">
              <a:spcBef>
                <a:spcPts val="0"/>
              </a:spcBef>
              <a:spcAft>
                <a:spcPts val="0"/>
              </a:spcAft>
              <a:buNone/>
            </a:pPr>
            <a:r>
              <a:t/>
            </a:r>
            <a:endParaRPr b="1" sz="2800">
              <a:solidFill>
                <a:srgbClr val="00AFBB"/>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What happens when CO</a:t>
            </a:r>
            <a:r>
              <a:rPr b="1" baseline="-25000" lang="en-US" sz="2400">
                <a:solidFill>
                  <a:srgbClr val="64645D"/>
                </a:solidFill>
                <a:latin typeface="Calibri"/>
                <a:ea typeface="Calibri"/>
                <a:cs typeface="Calibri"/>
                <a:sym typeface="Calibri"/>
              </a:rPr>
              <a:t>2</a:t>
            </a:r>
            <a:r>
              <a:rPr b="1" lang="en-US" sz="2400">
                <a:solidFill>
                  <a:srgbClr val="64645D"/>
                </a:solidFill>
                <a:latin typeface="Calibri"/>
                <a:ea typeface="Calibri"/>
                <a:cs typeface="Calibri"/>
                <a:sym typeface="Calibri"/>
              </a:rPr>
              <a:t> combines with seawater?</a:t>
            </a:r>
            <a:br>
              <a:rPr i="1" lang="en-US" sz="2000">
                <a:solidFill>
                  <a:srgbClr val="64645D"/>
                </a:solidFill>
                <a:latin typeface="Calibri"/>
                <a:ea typeface="Calibri"/>
                <a:cs typeface="Calibri"/>
                <a:sym typeface="Calibri"/>
              </a:rPr>
            </a:br>
            <a:r>
              <a:rPr i="1" lang="en-US" sz="2000">
                <a:solidFill>
                  <a:srgbClr val="64645D"/>
                </a:solidFill>
                <a:latin typeface="Calibri"/>
                <a:ea typeface="Calibri"/>
                <a:cs typeface="Calibri"/>
                <a:sym typeface="Calibri"/>
              </a:rPr>
              <a:t>forms carbonic acid which breaks apart resulting in more free H+ ions in water.</a:t>
            </a:r>
            <a:endParaRPr i="1" sz="2000">
              <a:solidFill>
                <a:srgbClr val="64645D"/>
              </a:solidFill>
              <a:latin typeface="Calibri"/>
              <a:ea typeface="Calibri"/>
              <a:cs typeface="Calibri"/>
              <a:sym typeface="Calibri"/>
            </a:endParaRPr>
          </a:p>
          <a:p>
            <a:pPr indent="0" lvl="0" marL="457200" rtl="0" algn="l">
              <a:spcBef>
                <a:spcPts val="0"/>
              </a:spcBef>
              <a:spcAft>
                <a:spcPts val="0"/>
              </a:spcAft>
              <a:buNone/>
            </a:pPr>
            <a:r>
              <a:t/>
            </a:r>
            <a:endParaRPr i="1" sz="2000">
              <a:solidFill>
                <a:srgbClr val="64645D"/>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What is acidity?</a:t>
            </a:r>
            <a:br>
              <a:rPr lang="en-US" sz="2400">
                <a:solidFill>
                  <a:srgbClr val="64645D"/>
                </a:solidFill>
                <a:latin typeface="Calibri"/>
                <a:ea typeface="Calibri"/>
                <a:cs typeface="Calibri"/>
                <a:sym typeface="Calibri"/>
              </a:rPr>
            </a:br>
            <a:r>
              <a:rPr i="1" lang="en-US" sz="2000">
                <a:solidFill>
                  <a:srgbClr val="64645D"/>
                </a:solidFill>
                <a:latin typeface="Calibri"/>
                <a:ea typeface="Calibri"/>
                <a:cs typeface="Calibri"/>
                <a:sym typeface="Calibri"/>
              </a:rPr>
              <a:t>Concentration of H+ ions in water. Expressed the pH scale (log scale).</a:t>
            </a:r>
            <a:br>
              <a:rPr i="1" lang="en-US" sz="2000">
                <a:solidFill>
                  <a:srgbClr val="64645D"/>
                </a:solidFill>
                <a:latin typeface="Calibri"/>
                <a:ea typeface="Calibri"/>
                <a:cs typeface="Calibri"/>
                <a:sym typeface="Calibri"/>
              </a:rPr>
            </a:br>
            <a:r>
              <a:rPr i="1" lang="en-US" sz="2000">
                <a:solidFill>
                  <a:srgbClr val="64645D"/>
                </a:solidFill>
                <a:latin typeface="Calibri"/>
                <a:ea typeface="Calibri"/>
                <a:cs typeface="Calibri"/>
                <a:sym typeface="Calibri"/>
              </a:rPr>
              <a:t>A change of one pH unit = a ten-fold change in hydrogen ions</a:t>
            </a:r>
            <a:br>
              <a:rPr i="1" lang="en-US" sz="2000">
                <a:solidFill>
                  <a:srgbClr val="64645D"/>
                </a:solidFill>
                <a:latin typeface="Calibri"/>
                <a:ea typeface="Calibri"/>
                <a:cs typeface="Calibri"/>
                <a:sym typeface="Calibri"/>
              </a:rPr>
            </a:br>
            <a:endParaRPr i="1" sz="2000">
              <a:solidFill>
                <a:srgbClr val="64645D"/>
              </a:solidFill>
              <a:latin typeface="Calibri"/>
              <a:ea typeface="Calibri"/>
              <a:cs typeface="Calibri"/>
              <a:sym typeface="Calibri"/>
            </a:endParaRPr>
          </a:p>
          <a:p>
            <a:pPr indent="-381000" lvl="0" marL="457200" rtl="0" algn="l">
              <a:spcBef>
                <a:spcPts val="0"/>
              </a:spcBef>
              <a:spcAft>
                <a:spcPts val="0"/>
              </a:spcAft>
              <a:buClr>
                <a:srgbClr val="64645D"/>
              </a:buClr>
              <a:buSzPts val="2400"/>
              <a:buFont typeface="Calibri"/>
              <a:buChar char="-"/>
            </a:pPr>
            <a:r>
              <a:rPr b="1" lang="en-US" sz="2400">
                <a:solidFill>
                  <a:srgbClr val="64645D"/>
                </a:solidFill>
                <a:latin typeface="Calibri"/>
                <a:ea typeface="Calibri"/>
                <a:cs typeface="Calibri"/>
                <a:sym typeface="Calibri"/>
              </a:rPr>
              <a:t>What was the pH of ocean water?</a:t>
            </a:r>
            <a:endParaRPr b="1" baseline="-25000" sz="2400">
              <a:solidFill>
                <a:srgbClr val="64645D"/>
              </a:solidFill>
              <a:latin typeface="Calibri"/>
              <a:ea typeface="Calibri"/>
              <a:cs typeface="Calibri"/>
              <a:sym typeface="Calibri"/>
            </a:endParaRPr>
          </a:p>
          <a:p>
            <a:pPr indent="0" lvl="0" marL="457200" rtl="0" algn="l">
              <a:spcBef>
                <a:spcPts val="0"/>
              </a:spcBef>
              <a:spcAft>
                <a:spcPts val="0"/>
              </a:spcAft>
              <a:buNone/>
            </a:pPr>
            <a:r>
              <a:rPr i="1" lang="en-US" sz="2000">
                <a:solidFill>
                  <a:srgbClr val="64645D"/>
                </a:solidFill>
                <a:latin typeface="Calibri"/>
                <a:ea typeface="Calibri"/>
                <a:cs typeface="Calibri"/>
                <a:sym typeface="Calibri"/>
              </a:rPr>
              <a:t>~ 8.16 in recent pre-industrial times</a:t>
            </a:r>
            <a:endParaRPr i="1"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000">
              <a:solidFill>
                <a:srgbClr val="64645D"/>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a:p>
            <a:pPr indent="0" lvl="0" marL="0" rtl="0" algn="l">
              <a:spcBef>
                <a:spcPts val="0"/>
              </a:spcBef>
              <a:spcAft>
                <a:spcPts val="0"/>
              </a:spcAft>
              <a:buNone/>
            </a:pPr>
            <a:r>
              <a:t/>
            </a:r>
            <a:endParaRPr sz="2800">
              <a:solidFill>
                <a:srgbClr val="00AFBB"/>
              </a:solidFill>
              <a:latin typeface="Calibri"/>
              <a:ea typeface="Calibri"/>
              <a:cs typeface="Calibri"/>
              <a:sym typeface="Calibri"/>
            </a:endParaRPr>
          </a:p>
        </p:txBody>
      </p:sp>
      <p:pic>
        <p:nvPicPr>
          <p:cNvPr id="3130" name="Google Shape;3130;g8f906332a0_0_18"/>
          <p:cNvPicPr preferRelativeResize="0"/>
          <p:nvPr/>
        </p:nvPicPr>
        <p:blipFill>
          <a:blip r:embed="rId4">
            <a:alphaModFix/>
          </a:blip>
          <a:stretch>
            <a:fillRect/>
          </a:stretch>
        </p:blipFill>
        <p:spPr>
          <a:xfrm>
            <a:off x="5162650" y="1129400"/>
            <a:ext cx="9595750" cy="7196801"/>
          </a:xfrm>
          <a:prstGeom prst="rect">
            <a:avLst/>
          </a:prstGeom>
          <a:noFill/>
          <a:ln>
            <a:noFill/>
          </a:ln>
        </p:spPr>
      </p:pic>
      <p:pic>
        <p:nvPicPr>
          <p:cNvPr id="3131" name="Google Shape;3131;g8f906332a0_0_18"/>
          <p:cNvPicPr preferRelativeResize="0"/>
          <p:nvPr/>
        </p:nvPicPr>
        <p:blipFill>
          <a:blip r:embed="rId5">
            <a:alphaModFix/>
          </a:blip>
          <a:stretch>
            <a:fillRect/>
          </a:stretch>
        </p:blipFill>
        <p:spPr>
          <a:xfrm>
            <a:off x="5162800" y="1155925"/>
            <a:ext cx="6629400" cy="7143750"/>
          </a:xfrm>
          <a:prstGeom prst="rect">
            <a:avLst/>
          </a:prstGeom>
          <a:noFill/>
          <a:ln>
            <a:noFill/>
          </a:ln>
        </p:spPr>
      </p:pic>
      <p:sp>
        <p:nvSpPr>
          <p:cNvPr id="3132" name="Google Shape;3132;g8f906332a0_0_18"/>
          <p:cNvSpPr txBox="1"/>
          <p:nvPr/>
        </p:nvSpPr>
        <p:spPr>
          <a:xfrm>
            <a:off x="5562500" y="-7400"/>
            <a:ext cx="9272100" cy="32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200">
                <a:solidFill>
                  <a:srgbClr val="FFFFFF"/>
                </a:solidFill>
                <a:latin typeface="Calibri"/>
                <a:ea typeface="Calibri"/>
                <a:cs typeface="Calibri"/>
                <a:sym typeface="Calibri"/>
              </a:rPr>
              <a:t>Image credits: NOAA PMEL, </a:t>
            </a:r>
            <a:r>
              <a:rPr lang="en-US" sz="1100" u="sng">
                <a:solidFill>
                  <a:srgbClr val="FFFFFF"/>
                </a:solidFill>
                <a:hlinkClick r:id="rId6"/>
              </a:rPr>
              <a:t>https://www.pmel.noaa.gov/co2/story/A+primer+on+pH</a:t>
            </a:r>
            <a:endParaRPr sz="12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1"/>
                                        </p:tgtEl>
                                        <p:attrNameLst>
                                          <p:attrName>style.visibility</p:attrName>
                                        </p:attrNameLst>
                                      </p:cBhvr>
                                      <p:to>
                                        <p:strVal val="visible"/>
                                      </p:to>
                                    </p:set>
                                    <p:animEffect filter="fade" transition="in">
                                      <p:cBhvr>
                                        <p:cTn dur="1000"/>
                                        <p:tgtEl>
                                          <p:spTgt spid="3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131"/>
                                        </p:tgtEl>
                                      </p:cBhvr>
                                    </p:animEffect>
                                    <p:set>
                                      <p:cBhvr>
                                        <p:cTn dur="1" fill="hold">
                                          <p:stCondLst>
                                            <p:cond delay="1000"/>
                                          </p:stCondLst>
                                        </p:cTn>
                                        <p:tgtEl>
                                          <p:spTgt spid="31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uarte_Slidedocs">
  <a:themeElements>
    <a:clrScheme name="Custom 4">
      <a:dk1>
        <a:srgbClr val="2D2D2A"/>
      </a:dk1>
      <a:lt1>
        <a:srgbClr val="FFFFFF"/>
      </a:lt1>
      <a:dk2>
        <a:srgbClr val="696969"/>
      </a:dk2>
      <a:lt2>
        <a:srgbClr val="D1D1D1"/>
      </a:lt2>
      <a:accent1>
        <a:srgbClr val="E7B800"/>
      </a:accent1>
      <a:accent2>
        <a:srgbClr val="86AA00"/>
      </a:accent2>
      <a:accent3>
        <a:srgbClr val="00AFBB"/>
      </a:accent3>
      <a:accent4>
        <a:srgbClr val="2E9FDF"/>
      </a:accent4>
      <a:accent5>
        <a:srgbClr val="FF9E29"/>
      </a:accent5>
      <a:accent6>
        <a:srgbClr val="0F2855"/>
      </a:accent6>
      <a:hlink>
        <a:srgbClr val="64645D"/>
      </a:hlink>
      <a:folHlink>
        <a:srgbClr val="64645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2014-01-14T20:20:43Z</dcterms:created>
  <dc:creator>dataintheclassroom@noaa.gov</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24749045</vt:lpwstr>
  </property>
  <property fmtid="{D5CDD505-2E9C-101B-9397-08002B2CF9AE}" pid="3" name="NXPowerLiteSettings">
    <vt:lpwstr>F98007B004F000</vt:lpwstr>
  </property>
  <property fmtid="{D5CDD505-2E9C-101B-9397-08002B2CF9AE}" pid="4" name="NXPowerLiteVersion">
    <vt:lpwstr>D5.0.2</vt:lpwstr>
  </property>
</Properties>
</file>