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60" r:id="rId4"/>
    <p:sldId id="282" r:id="rId5"/>
    <p:sldId id="286" r:id="rId6"/>
    <p:sldId id="284" r:id="rId7"/>
    <p:sldId id="287" r:id="rId8"/>
    <p:sldId id="281" r:id="rId9"/>
    <p:sldId id="288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Hajduk - NOAA Feder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0"/>
    <a:srgbClr val="00538D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449" autoAdjust="0"/>
  </p:normalViewPr>
  <p:slideViewPr>
    <p:cSldViewPr snapToGrid="0">
      <p:cViewPr varScale="1">
        <p:scale>
          <a:sx n="60" d="100"/>
          <a:sy n="60" d="100"/>
        </p:scale>
        <p:origin x="38" y="3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0T19:10:16.384" idx="1">
    <p:pos x="6000" y="0"/>
    <p:text>Do you have this slide and the next on the other powerpoints?  I didn't remember them. I am fine with them, just would suggest being consistent. For the contact one, I may want to direct it to our sanctuary.education@noaa.gov email, but maybe lets talk about this on a call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BEC6B-F892-BE4D-94DB-5EBEC66961BE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09C4-71B9-1848-893C-E3FC66F83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the lesson plan for talking 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Rubber duck photo: </a:t>
            </a:r>
            <a:r>
              <a:rPr lang="en-US" b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Manfredrichter</a:t>
            </a:r>
            <a:r>
              <a:rPr lang="en-US" b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from Pixabay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Cargo ship photo: Freddy from Pixabay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09C4-71B9-1848-893C-E3FC66F83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Joe from Pixabay: https://pixabay.com/photos/ocean-storm-waves-cloudy-weather-7461792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09C4-71B9-1848-893C-E3FC66F83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Screenshot from ArcGIS Online</a:t>
            </a:r>
          </a:p>
          <a:p>
            <a:r>
              <a:rPr lang="en-US" dirty="0"/>
              <a:t>Rubber duck image: </a:t>
            </a:r>
            <a:r>
              <a:rPr lang="en-US" dirty="0" err="1"/>
              <a:t>Maman</a:t>
            </a:r>
            <a:r>
              <a:rPr lang="en-US" dirty="0"/>
              <a:t> </a:t>
            </a:r>
            <a:r>
              <a:rPr lang="en-US" dirty="0" err="1"/>
              <a:t>Suryaman</a:t>
            </a:r>
            <a:r>
              <a:rPr lang="en-US" dirty="0"/>
              <a:t> from </a:t>
            </a:r>
            <a:r>
              <a:rPr lang="en-US" dirty="0" err="1"/>
              <a:t>Vecteezy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09C4-71B9-1848-893C-E3FC66F83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Map: Screenshot from ArcGIS Online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09C4-71B9-1848-893C-E3FC66F83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1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3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72F3-DA7C-4397-9183-A42E5300A0C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4D95-6E69-47CF-A91D-A0B6F3398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 idx="4294967295"/>
          </p:nvPr>
        </p:nvSpPr>
        <p:spPr>
          <a:xfrm>
            <a:off x="0" y="1701999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Mapping Friendly </a:t>
            </a:r>
            <a:r>
              <a:rPr lang="en-US" dirty="0" err="1">
                <a:solidFill>
                  <a:schemeClr val="lt1"/>
                </a:solidFill>
                <a:latin typeface="Arial"/>
                <a:cs typeface="Arial"/>
                <a:sym typeface="Arial"/>
              </a:rPr>
              <a:t>Floatees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 txBox="1">
            <a:spLocks noGrp="1"/>
          </p:cNvSpPr>
          <p:nvPr>
            <p:ph type="title"/>
          </p:nvPr>
        </p:nvSpPr>
        <p:spPr>
          <a:xfrm>
            <a:off x="1010322" y="1406562"/>
            <a:ext cx="10515600" cy="404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 sz="4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br>
              <a:rPr lang="en-US" sz="7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Tracy Hajduk </a:t>
            </a:r>
            <a:b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Education Coordinator</a:t>
            </a:r>
            <a:b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Office of National Marine Sanctuaries</a:t>
            </a:r>
            <a:b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Oceanic and Atmospheric Administration</a:t>
            </a: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Phone: 240-533-0663</a:t>
            </a: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Email: sanctuary.education@noaa.gov</a:t>
            </a:r>
            <a:endParaRPr sz="2700" dirty="0"/>
          </a:p>
        </p:txBody>
      </p:sp>
      <p:sp>
        <p:nvSpPr>
          <p:cNvPr id="394" name="Google Shape;39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rgbClr val="00538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 txBox="1"/>
          <p:nvPr/>
        </p:nvSpPr>
        <p:spPr>
          <a:xfrm>
            <a:off x="2605143" y="6229435"/>
            <a:ext cx="6981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sanctuaries.noaa.gov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5B534-E3E2-8A4B-9FCC-EDB53B305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group of rubber ducks">
            <a:extLst>
              <a:ext uri="{FF2B5EF4-FFF2-40B4-BE49-F238E27FC236}">
                <a16:creationId xmlns:a16="http://schemas.microsoft.com/office/drawing/2014/main" id="{AF3ECF8F-1B22-9883-F4B8-D50BFF582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90" y="1564959"/>
            <a:ext cx="7196819" cy="5096312"/>
          </a:xfrm>
          <a:prstGeom prst="rect">
            <a:avLst/>
          </a:prstGeom>
        </p:spPr>
      </p:pic>
      <p:pic>
        <p:nvPicPr>
          <p:cNvPr id="10" name="Picture 9" descr="A cargo ship loaded with shipping containers ">
            <a:extLst>
              <a:ext uri="{FF2B5EF4-FFF2-40B4-BE49-F238E27FC236}">
                <a16:creationId xmlns:a16="http://schemas.microsoft.com/office/drawing/2014/main" id="{590383B5-72AD-5EB0-DA5C-EAD70594F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40" y="2312235"/>
            <a:ext cx="7164776" cy="373572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3043DA-B479-0AC3-950A-80017D8B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5225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Cargo Ship</a:t>
            </a:r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ubber ducks floating on a stormy ocean">
            <a:extLst>
              <a:ext uri="{FF2B5EF4-FFF2-40B4-BE49-F238E27FC236}">
                <a16:creationId xmlns:a16="http://schemas.microsoft.com/office/drawing/2014/main" id="{14E4182D-D92F-B9F8-733B-3A378D20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E427F-75B2-506D-2786-70F1843CA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3888">
            <a:off x="3124670" y="3635229"/>
            <a:ext cx="602780" cy="606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AEA6-A5B1-F988-B03B-7CD6180EF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229" flipH="1">
            <a:off x="6951775" y="3464478"/>
            <a:ext cx="598656" cy="602647"/>
          </a:xfrm>
          <a:prstGeom prst="rect">
            <a:avLst/>
          </a:prstGeom>
        </p:spPr>
      </p:pic>
      <p:pic>
        <p:nvPicPr>
          <p:cNvPr id="2" name="Picture 1" descr="rubber ducky tossed in stormy waves">
            <a:extLst>
              <a:ext uri="{FF2B5EF4-FFF2-40B4-BE49-F238E27FC236}">
                <a16:creationId xmlns:a16="http://schemas.microsoft.com/office/drawing/2014/main" id="{C038E134-BA47-4050-AC96-3FEE22CCC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516">
            <a:off x="4599464" y="5529045"/>
            <a:ext cx="678390" cy="6829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4C564E-3FFF-F40F-26AE-EBF4B2CD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5225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Friendly </a:t>
            </a:r>
            <a:r>
              <a:rPr lang="en-US" dirty="0" err="1"/>
              <a:t>Floatees</a:t>
            </a:r>
            <a:r>
              <a:rPr lang="en-US" dirty="0"/>
              <a:t> at Sea!</a:t>
            </a:r>
          </a:p>
        </p:txBody>
      </p:sp>
    </p:spTree>
    <p:extLst>
      <p:ext uri="{BB962C8B-B14F-4D97-AF65-F5344CB8AC3E}">
        <p14:creationId xmlns:p14="http://schemas.microsoft.com/office/powerpoint/2010/main" val="15488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3" name="Picture 2" descr="World map with rubber duck marking spot of disaster">
            <a:extLst>
              <a:ext uri="{FF2B5EF4-FFF2-40B4-BE49-F238E27FC236}">
                <a16:creationId xmlns:a16="http://schemas.microsoft.com/office/drawing/2014/main" id="{8A80D101-327F-4166-0E3D-83E88F11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9934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739145-5987-ED46-C5D8-BDA6B94F1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1" y="1403496"/>
            <a:ext cx="3202660" cy="25079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About 29,000 Floatees overboard!</a:t>
            </a:r>
            <a:br>
              <a:rPr lang="en-US" altLang="en-US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44.7° N, 178.1° E)</a:t>
            </a:r>
            <a:b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rubber duck marking the spot of the shipping container spill">
            <a:extLst>
              <a:ext uri="{FF2B5EF4-FFF2-40B4-BE49-F238E27FC236}">
                <a16:creationId xmlns:a16="http://schemas.microsoft.com/office/drawing/2014/main" id="{4DCC0FFD-A0CE-588E-B992-A97259400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48" y="2567183"/>
            <a:ext cx="678390" cy="682913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90AC557-5AB8-D0FE-BD31-EF920F4A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3625327" y="2291265"/>
            <a:ext cx="586665" cy="461856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8B5D57AF-2A62-4DAB-CF2C-75C362CB7142}"/>
              </a:ext>
            </a:extLst>
          </p:cNvPr>
          <p:cNvSpPr txBox="1">
            <a:spLocks/>
          </p:cNvSpPr>
          <p:nvPr/>
        </p:nvSpPr>
        <p:spPr>
          <a:xfrm>
            <a:off x="2282006" y="4527236"/>
            <a:ext cx="4697018" cy="1290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Where might you and other Floatees go and why?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Record your ideas on the map or in science notebooks.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: Screenshot showing ocean currents from ArcGIS Online&#10;">
            <a:extLst>
              <a:ext uri="{FF2B5EF4-FFF2-40B4-BE49-F238E27FC236}">
                <a16:creationId xmlns:a16="http://schemas.microsoft.com/office/drawing/2014/main" id="{E634DF6B-8AFE-9702-F884-FD4F48CE8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0"/>
            <a:ext cx="12192000" cy="638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8E5BC-9AC2-B490-19DF-00EC9436C6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174" y="-5981"/>
            <a:ext cx="11261651" cy="14468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these arrows showing? Why are these forces important?</a:t>
            </a:r>
          </a:p>
        </p:txBody>
      </p:sp>
    </p:spTree>
    <p:extLst>
      <p:ext uri="{BB962C8B-B14F-4D97-AF65-F5344CB8AC3E}">
        <p14:creationId xmlns:p14="http://schemas.microsoft.com/office/powerpoint/2010/main" val="396936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map illustration with arrows representing prevailing winds, including the trade winds">
            <a:extLst>
              <a:ext uri="{FF2B5EF4-FFF2-40B4-BE49-F238E27FC236}">
                <a16:creationId xmlns:a16="http://schemas.microsoft.com/office/drawing/2014/main" id="{427383D1-A032-B890-10F5-1CE1C40B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718"/>
            <a:ext cx="121920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8E5BC-9AC2-B490-19DF-00EC9436C6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174" y="-18083"/>
            <a:ext cx="11261651" cy="4044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these arrows showing?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might these and other forces matter to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Floatees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the Earth?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795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the US, and Pacific and Atlantic basins showing the locations of the national marine sanctuaries and monuments">
            <a:extLst>
              <a:ext uri="{FF2B5EF4-FFF2-40B4-BE49-F238E27FC236}">
                <a16:creationId xmlns:a16="http://schemas.microsoft.com/office/drawing/2014/main" id="{088B40AA-CBB5-7014-CDEA-9538B116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8" y="1109608"/>
            <a:ext cx="10287563" cy="56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8E5BC-9AC2-B490-19DF-00EC9436C6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82194"/>
            <a:ext cx="12191999" cy="39626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Which National Marine Sanctuaries might the toys have visited?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Which might the toys—or tiny particles of them—visit in the future?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7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 txBox="1">
            <a:spLocks noGrp="1"/>
          </p:cNvSpPr>
          <p:nvPr>
            <p:ph type="title" idx="4294967295"/>
          </p:nvPr>
        </p:nvSpPr>
        <p:spPr>
          <a:xfrm>
            <a:off x="0" y="1630081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More</a:t>
            </a:r>
            <a:endParaRPr dirty="0"/>
          </a:p>
        </p:txBody>
      </p:sp>
      <p:sp>
        <p:nvSpPr>
          <p:cNvPr id="377" name="Google Shape;377;p26" descr="sanctuaries.noaa.gov"/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rgbClr val="00538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2605143" y="6229435"/>
            <a:ext cx="6981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sanctuaries.noaa.gov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7"/>
          <p:cNvSpPr txBox="1">
            <a:spLocks noGrp="1"/>
          </p:cNvSpPr>
          <p:nvPr>
            <p:ph type="title"/>
          </p:nvPr>
        </p:nvSpPr>
        <p:spPr>
          <a:xfrm>
            <a:off x="1010322" y="2291139"/>
            <a:ext cx="10515600" cy="323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 sz="4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 support provided by:</a:t>
            </a:r>
            <a:br>
              <a:rPr lang="en-US"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Geographic Society </a:t>
            </a:r>
            <a:br>
              <a:rPr lang="en-US"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br>
              <a:rPr lang="en-US" sz="7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Created by:</a:t>
            </a:r>
            <a:br>
              <a:rPr lang="en-US" sz="22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</a:br>
            <a:r>
              <a:rPr lang="en-US" sz="26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Rick Reynolds</a:t>
            </a:r>
            <a:r>
              <a:rPr lang="en-US" sz="18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Arial"/>
                <a:cs typeface="Arial"/>
                <a:sym typeface="Arial"/>
              </a:rPr>
              <a:t>M.S.Ed</a:t>
            </a:r>
            <a:r>
              <a:rPr lang="en-US" sz="18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6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+ Krista </a:t>
            </a:r>
            <a: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Reynolds</a:t>
            </a:r>
            <a:r>
              <a:rPr lang="en-US" sz="18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, MLIS, M.Ed.</a:t>
            </a:r>
            <a:b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Engaging Every Student</a:t>
            </a:r>
            <a:b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collaboration with NOAA’s Office of National Marine Sanctuaries,</a:t>
            </a:r>
            <a:b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Marine Sanctuary Foundation and National Geographic Society</a:t>
            </a:r>
            <a:b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7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 dirty="0"/>
          </a:p>
        </p:txBody>
      </p:sp>
      <p:sp>
        <p:nvSpPr>
          <p:cNvPr id="385" name="Google Shape;38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85647"/>
            <a:ext cx="12192000" cy="672353"/>
          </a:xfrm>
          <a:prstGeom prst="rect">
            <a:avLst/>
          </a:prstGeom>
          <a:solidFill>
            <a:srgbClr val="00538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2605143" y="6229435"/>
            <a:ext cx="69817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sanctuaries.noaa.gov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7" descr="National Marine Sanctuary Foundatio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9012" y="2827338"/>
            <a:ext cx="2698220" cy="95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289</Words>
  <Application>Microsoft Office PowerPoint</Application>
  <PresentationFormat>Widescreen</PresentationFormat>
  <Paragraphs>31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Mapping Friendly Floatees</vt:lpstr>
      <vt:lpstr>Cargo Ship</vt:lpstr>
      <vt:lpstr>Friendly Floatees at Sea!</vt:lpstr>
      <vt:lpstr>About 29,000 Floatees overboard! (44.7° N, 178.1° E) </vt:lpstr>
      <vt:lpstr>What are these arrows showing? Why are these forces important?</vt:lpstr>
      <vt:lpstr>What are these arrows showing? How might these and other forces matter to Floatees and the Earth?</vt:lpstr>
      <vt:lpstr>Which National Marine Sanctuaries might the toys have visited? Which might the toys—or tiny particles of them—visit in the future?</vt:lpstr>
      <vt:lpstr>Learn More</vt:lpstr>
      <vt:lpstr> Funding support provided by:  National Geographic Society  +     Created by: Rick Reynolds, M.S.Ed. + Krista Reynolds, MLIS, M.Ed. Engaging Every Student In collaboration with NOAA’s Office of National Marine Sanctuaries, National Marine Sanctuary Foundation and National Geographic Society   </vt:lpstr>
      <vt:lpstr> Contact  Tracy Hajduk  National Education Coordinator Office of National Marine Sanctuaries National Oceanic and Atmospheric Administration Phone: 240-533-0663 Email: sanctuary.education@noaa.gov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Valderrama</dc:creator>
  <cp:lastModifiedBy>rick R</cp:lastModifiedBy>
  <cp:revision>53</cp:revision>
  <dcterms:created xsi:type="dcterms:W3CDTF">2017-11-15T18:14:59Z</dcterms:created>
  <dcterms:modified xsi:type="dcterms:W3CDTF">2023-07-21T19:57:52Z</dcterms:modified>
</cp:coreProperties>
</file>